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0"/>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8CBE"/>
    <a:srgbClr val="D2501E"/>
    <a:srgbClr val="00A0A0"/>
    <a:srgbClr val="F0A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51" y="42"/>
      </p:cViewPr>
      <p:guideLst>
        <p:guide orient="horz" pos="2164"/>
        <p:guide pos="38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88" name=""/>
        <p:cNvGrpSpPr/>
        <p:nvPr/>
      </p:nvGrpSpPr>
      <p:grpSpPr>
        <a:xfrm>
          <a:off x="0" y="0"/>
          <a:ext cx="0" cy="0"/>
          <a:chOff x="0" y="0"/>
          <a:chExt cx="0" cy="0"/>
        </a:xfrm>
      </p:grpSpPr>
      <p:sp>
        <p:nvSpPr>
          <p:cNvPr id="1048758"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1048759"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1048760"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p>
            <a:endParaRPr lang="zh-CN" altLang="en-US"/>
          </a:p>
        </p:txBody>
      </p:sp>
      <p:sp>
        <p:nvSpPr>
          <p:cNvPr id="1048761"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62"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1048763"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77" name=""/>
        <p:cNvGrpSpPr/>
        <p:nvPr/>
      </p:nvGrpSpPr>
      <p:grpSpPr>
        <a:xfrm>
          <a:off x="0" y="0"/>
          <a:ext cx="0" cy="0"/>
          <a:chOff x="0" y="0"/>
          <a:chExt cx="0" cy="0"/>
        </a:xfrm>
      </p:grpSpPr>
      <p:sp>
        <p:nvSpPr>
          <p:cNvPr id="1048700"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1048701"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1048702"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03" name="页脚占位符 4"/>
          <p:cNvSpPr>
            <a:spLocks noGrp="1"/>
          </p:cNvSpPr>
          <p:nvPr>
            <p:ph type="ftr" sz="quarter" idx="11"/>
          </p:nvPr>
        </p:nvSpPr>
        <p:spPr/>
        <p:txBody>
          <a:bodyPr/>
          <a:p>
            <a:endParaRPr lang="zh-CN" altLang="en-US"/>
          </a:p>
        </p:txBody>
      </p:sp>
      <p:sp>
        <p:nvSpPr>
          <p:cNvPr id="1048704"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82" name=""/>
        <p:cNvGrpSpPr/>
        <p:nvPr/>
      </p:nvGrpSpPr>
      <p:grpSpPr>
        <a:xfrm>
          <a:off x="0" y="0"/>
          <a:ext cx="0" cy="0"/>
          <a:chOff x="0" y="0"/>
          <a:chExt cx="0" cy="0"/>
        </a:xfrm>
      </p:grpSpPr>
      <p:sp>
        <p:nvSpPr>
          <p:cNvPr id="1048725" name="标题 1"/>
          <p:cNvSpPr>
            <a:spLocks noGrp="1"/>
          </p:cNvSpPr>
          <p:nvPr>
            <p:ph type="title"/>
          </p:nvPr>
        </p:nvSpPr>
        <p:spPr/>
        <p:txBody>
          <a:bodyPr/>
          <a:p>
            <a:r>
              <a:rPr lang="zh-CN" altLang="en-US" smtClean="0"/>
              <a:t>单击此处编辑母版标题样式</a:t>
            </a:r>
            <a:endParaRPr lang="zh-CN" altLang="en-US"/>
          </a:p>
        </p:txBody>
      </p:sp>
      <p:sp>
        <p:nvSpPr>
          <p:cNvPr id="1048726" name="竖排文字占位符 2"/>
          <p:cNvSpPr>
            <a:spLocks noGrp="1"/>
          </p:cNvSpPr>
          <p:nvPr>
            <p:ph type="body" orient="vert" idx="1"/>
          </p:nvPr>
        </p:nvSpPr>
        <p:spPr/>
        <p:txBody>
          <a:bodyPr vert="eaVert"/>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27"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28" name="页脚占位符 4"/>
          <p:cNvSpPr>
            <a:spLocks noGrp="1"/>
          </p:cNvSpPr>
          <p:nvPr>
            <p:ph type="ftr" sz="quarter" idx="11"/>
          </p:nvPr>
        </p:nvSpPr>
        <p:spPr/>
        <p:txBody>
          <a:bodyPr/>
          <a:p>
            <a:endParaRPr lang="zh-CN" altLang="en-US"/>
          </a:p>
        </p:txBody>
      </p:sp>
      <p:sp>
        <p:nvSpPr>
          <p:cNvPr id="1048729"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79" name=""/>
        <p:cNvGrpSpPr/>
        <p:nvPr/>
      </p:nvGrpSpPr>
      <p:grpSpPr>
        <a:xfrm>
          <a:off x="0" y="0"/>
          <a:ext cx="0" cy="0"/>
          <a:chOff x="0" y="0"/>
          <a:chExt cx="0" cy="0"/>
        </a:xfrm>
      </p:grpSpPr>
      <p:sp>
        <p:nvSpPr>
          <p:cNvPr id="1048709" name="竖排标题 1"/>
          <p:cNvSpPr>
            <a:spLocks noGrp="1"/>
          </p:cNvSpPr>
          <p:nvPr>
            <p:ph type="title" orient="vert"/>
          </p:nvPr>
        </p:nvSpPr>
        <p:spPr>
          <a:xfrm>
            <a:off x="8724900" y="365125"/>
            <a:ext cx="2628900" cy="5811838"/>
          </a:xfrm>
        </p:spPr>
        <p:txBody>
          <a:bodyPr vert="eaVert"/>
          <a:p>
            <a:r>
              <a:rPr lang="zh-CN" altLang="en-US" smtClean="0"/>
              <a:t>单击此处编辑母版标题样式</a:t>
            </a:r>
            <a:endParaRPr lang="zh-CN" altLang="en-US"/>
          </a:p>
        </p:txBody>
      </p:sp>
      <p:sp>
        <p:nvSpPr>
          <p:cNvPr id="1048710" name="竖排文字占位符 2"/>
          <p:cNvSpPr>
            <a:spLocks noGrp="1"/>
          </p:cNvSpPr>
          <p:nvPr>
            <p:ph type="body" orient="vert" idx="1"/>
          </p:nvPr>
        </p:nvSpPr>
        <p:spPr>
          <a:xfrm>
            <a:off x="838200" y="365125"/>
            <a:ext cx="7734300" cy="5811838"/>
          </a:xfrm>
        </p:spPr>
        <p:txBody>
          <a:bodyPr vert="eaVert"/>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11"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12" name="页脚占位符 4"/>
          <p:cNvSpPr>
            <a:spLocks noGrp="1"/>
          </p:cNvSpPr>
          <p:nvPr>
            <p:ph type="ftr" sz="quarter" idx="11"/>
          </p:nvPr>
        </p:nvSpPr>
        <p:spPr/>
        <p:txBody>
          <a:bodyPr/>
          <a:p>
            <a:endParaRPr lang="zh-CN" altLang="en-US"/>
          </a:p>
        </p:txBody>
      </p:sp>
      <p:sp>
        <p:nvSpPr>
          <p:cNvPr id="1048713"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50" name=""/>
        <p:cNvGrpSpPr/>
        <p:nvPr/>
      </p:nvGrpSpPr>
      <p:grpSpPr>
        <a:xfrm>
          <a:off x="0" y="0"/>
          <a:ext cx="0" cy="0"/>
          <a:chOff x="0" y="0"/>
          <a:chExt cx="0" cy="0"/>
        </a:xfrm>
      </p:grpSpPr>
      <p:sp>
        <p:nvSpPr>
          <p:cNvPr id="1048614" name="矩形 4"/>
          <p:cNvSpPr>
            <a:spLocks noChangeArrowheads="1"/>
          </p:cNvSpPr>
          <p:nvPr userDrawn="1"/>
        </p:nvSpPr>
        <p:spPr bwMode="auto">
          <a:xfrm>
            <a:off x="0" y="0"/>
            <a:ext cx="1162050" cy="6858000"/>
          </a:xfrm>
          <a:prstGeom prst="rect">
            <a:avLst/>
          </a:prstGeom>
          <a:solidFill>
            <a:srgbClr val="148CB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15" name="任意多边形 30"/>
          <p:cNvSpPr>
            <a:spLocks noChangeArrowheads="1"/>
          </p:cNvSpPr>
          <p:nvPr userDrawn="1"/>
        </p:nvSpPr>
        <p:spPr bwMode="auto">
          <a:xfrm>
            <a:off x="1160463" y="0"/>
            <a:ext cx="1163637" cy="6858000"/>
          </a:xfrm>
          <a:custGeom>
            <a:avLst/>
            <a:gdLst>
              <a:gd name="T0" fmla="*/ 0 w 1162754"/>
              <a:gd name="T1" fmla="*/ 0 h 6858000"/>
              <a:gd name="T2" fmla="*/ 1162754 w 1162754"/>
              <a:gd name="T3" fmla="*/ 0 h 6858000"/>
              <a:gd name="T4" fmla="*/ 1162754 w 1162754"/>
              <a:gd name="T5" fmla="*/ 2553053 h 6858000"/>
              <a:gd name="T6" fmla="*/ 1108498 w 1162754"/>
              <a:gd name="T7" fmla="*/ 2625608 h 6858000"/>
              <a:gd name="T8" fmla="*/ 863096 w 1162754"/>
              <a:gd name="T9" fmla="*/ 3429000 h 6858000"/>
              <a:gd name="T10" fmla="*/ 1108498 w 1162754"/>
              <a:gd name="T11" fmla="*/ 4232393 h 6858000"/>
              <a:gd name="T12" fmla="*/ 1162754 w 1162754"/>
              <a:gd name="T13" fmla="*/ 4304948 h 6858000"/>
              <a:gd name="T14" fmla="*/ 1162754 w 1162754"/>
              <a:gd name="T15" fmla="*/ 6858000 h 6858000"/>
              <a:gd name="T16" fmla="*/ 0 w 1162754"/>
              <a:gd name="T17" fmla="*/ 6858000 h 6858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62754"/>
              <a:gd name="T28" fmla="*/ 0 h 6858000"/>
              <a:gd name="T29" fmla="*/ 1162754 w 1162754"/>
              <a:gd name="T30" fmla="*/ 6858000 h 6858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62754" h="6858000">
                <a:moveTo>
                  <a:pt x="0" y="0"/>
                </a:moveTo>
                <a:lnTo>
                  <a:pt x="1162754" y="0"/>
                </a:lnTo>
                <a:lnTo>
                  <a:pt x="1162754" y="2553053"/>
                </a:lnTo>
                <a:lnTo>
                  <a:pt x="1108498" y="2625608"/>
                </a:lnTo>
                <a:cubicBezTo>
                  <a:pt x="953564" y="2854941"/>
                  <a:pt x="863096" y="3131405"/>
                  <a:pt x="863096" y="3429000"/>
                </a:cubicBezTo>
                <a:cubicBezTo>
                  <a:pt x="863096" y="3726595"/>
                  <a:pt x="953564" y="4003060"/>
                  <a:pt x="1108498" y="4232393"/>
                </a:cubicBezTo>
                <a:lnTo>
                  <a:pt x="1162754" y="4304948"/>
                </a:lnTo>
                <a:lnTo>
                  <a:pt x="1162754" y="6858000"/>
                </a:lnTo>
                <a:lnTo>
                  <a:pt x="0" y="6858000"/>
                </a:lnTo>
                <a:close/>
              </a:path>
            </a:pathLst>
          </a:custGeom>
          <a:solidFill>
            <a:srgbClr val="00A0A0"/>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16" name="任意多边形 24"/>
          <p:cNvSpPr>
            <a:spLocks noChangeArrowheads="1"/>
          </p:cNvSpPr>
          <p:nvPr userDrawn="1"/>
        </p:nvSpPr>
        <p:spPr bwMode="auto">
          <a:xfrm>
            <a:off x="2320925" y="0"/>
            <a:ext cx="1162050" cy="6858000"/>
          </a:xfrm>
          <a:custGeom>
            <a:avLst/>
            <a:gdLst>
              <a:gd name="T0" fmla="*/ 0 w 1162754"/>
              <a:gd name="T1" fmla="*/ 4300721 h 6858000"/>
              <a:gd name="T2" fmla="*/ 31624 w 1162754"/>
              <a:gd name="T3" fmla="*/ 4343011 h 6858000"/>
              <a:gd name="T4" fmla="*/ 1140417 w 1162754"/>
              <a:gd name="T5" fmla="*/ 4865914 h 6858000"/>
              <a:gd name="T6" fmla="*/ 1162754 w 1162754"/>
              <a:gd name="T7" fmla="*/ 4863662 h 6858000"/>
              <a:gd name="T8" fmla="*/ 1162754 w 1162754"/>
              <a:gd name="T9" fmla="*/ 6858000 h 6858000"/>
              <a:gd name="T10" fmla="*/ 0 w 1162754"/>
              <a:gd name="T11" fmla="*/ 6858000 h 6858000"/>
              <a:gd name="T12" fmla="*/ 0 w 1162754"/>
              <a:gd name="T13" fmla="*/ 0 h 6858000"/>
              <a:gd name="T14" fmla="*/ 1162754 w 1162754"/>
              <a:gd name="T15" fmla="*/ 0 h 6858000"/>
              <a:gd name="T16" fmla="*/ 1162754 w 1162754"/>
              <a:gd name="T17" fmla="*/ 1994338 h 6858000"/>
              <a:gd name="T18" fmla="*/ 1140417 w 1162754"/>
              <a:gd name="T19" fmla="*/ 1992086 h 6858000"/>
              <a:gd name="T20" fmla="*/ 31624 w 1162754"/>
              <a:gd name="T21" fmla="*/ 2514989 h 6858000"/>
              <a:gd name="T22" fmla="*/ 0 w 1162754"/>
              <a:gd name="T23" fmla="*/ 2557280 h 6858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62754"/>
              <a:gd name="T37" fmla="*/ 0 h 6858000"/>
              <a:gd name="T38" fmla="*/ 1162754 w 1162754"/>
              <a:gd name="T39" fmla="*/ 6858000 h 68580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62754" h="6858000">
                <a:moveTo>
                  <a:pt x="0" y="4300721"/>
                </a:moveTo>
                <a:lnTo>
                  <a:pt x="31624" y="4343011"/>
                </a:lnTo>
                <a:cubicBezTo>
                  <a:pt x="295175" y="4662361"/>
                  <a:pt x="694025" y="4865914"/>
                  <a:pt x="1140417" y="4865914"/>
                </a:cubicBezTo>
                <a:lnTo>
                  <a:pt x="1162754" y="4863662"/>
                </a:lnTo>
                <a:lnTo>
                  <a:pt x="1162754" y="6858000"/>
                </a:lnTo>
                <a:lnTo>
                  <a:pt x="0" y="6858000"/>
                </a:lnTo>
                <a:close/>
                <a:moveTo>
                  <a:pt x="0" y="0"/>
                </a:moveTo>
                <a:lnTo>
                  <a:pt x="1162754" y="0"/>
                </a:lnTo>
                <a:lnTo>
                  <a:pt x="1162754" y="1994338"/>
                </a:lnTo>
                <a:lnTo>
                  <a:pt x="1140417" y="1992086"/>
                </a:lnTo>
                <a:cubicBezTo>
                  <a:pt x="694025" y="1992086"/>
                  <a:pt x="295175" y="2195639"/>
                  <a:pt x="31624" y="2514989"/>
                </a:cubicBezTo>
                <a:lnTo>
                  <a:pt x="0" y="2557280"/>
                </a:lnTo>
                <a:close/>
              </a:path>
            </a:pathLst>
          </a:custGeom>
          <a:solidFill>
            <a:srgbClr val="F0AF47"/>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17" name="任意多边形 22"/>
          <p:cNvSpPr>
            <a:spLocks noChangeArrowheads="1"/>
          </p:cNvSpPr>
          <p:nvPr userDrawn="1"/>
        </p:nvSpPr>
        <p:spPr bwMode="auto">
          <a:xfrm>
            <a:off x="3475038" y="0"/>
            <a:ext cx="1162050" cy="6858000"/>
          </a:xfrm>
          <a:custGeom>
            <a:avLst/>
            <a:gdLst>
              <a:gd name="T0" fmla="*/ 1162754 w 1162754"/>
              <a:gd name="T1" fmla="*/ 4252655 h 6858000"/>
              <a:gd name="T2" fmla="*/ 1162754 w 1162754"/>
              <a:gd name="T3" fmla="*/ 6858000 h 6858000"/>
              <a:gd name="T4" fmla="*/ 0 w 1162754"/>
              <a:gd name="T5" fmla="*/ 6858000 h 6858000"/>
              <a:gd name="T6" fmla="*/ 0 w 1162754"/>
              <a:gd name="T7" fmla="*/ 4864543 h 6858000"/>
              <a:gd name="T8" fmla="*/ 275983 w 1162754"/>
              <a:gd name="T9" fmla="*/ 4836721 h 6858000"/>
              <a:gd name="T10" fmla="*/ 1095187 w 1162754"/>
              <a:gd name="T11" fmla="*/ 4343011 h 6858000"/>
              <a:gd name="T12" fmla="*/ 0 w 1162754"/>
              <a:gd name="T13" fmla="*/ 0 h 6858000"/>
              <a:gd name="T14" fmla="*/ 1162754 w 1162754"/>
              <a:gd name="T15" fmla="*/ 0 h 6858000"/>
              <a:gd name="T16" fmla="*/ 1162754 w 1162754"/>
              <a:gd name="T17" fmla="*/ 2605346 h 6858000"/>
              <a:gd name="T18" fmla="*/ 1095187 w 1162754"/>
              <a:gd name="T19" fmla="*/ 2514989 h 6858000"/>
              <a:gd name="T20" fmla="*/ 275983 w 1162754"/>
              <a:gd name="T21" fmla="*/ 2021279 h 6858000"/>
              <a:gd name="T22" fmla="*/ 0 w 1162754"/>
              <a:gd name="T23" fmla="*/ 1993458 h 6858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62754"/>
              <a:gd name="T37" fmla="*/ 0 h 6858000"/>
              <a:gd name="T38" fmla="*/ 1162754 w 1162754"/>
              <a:gd name="T39" fmla="*/ 6858000 h 68580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62754" h="6858000">
                <a:moveTo>
                  <a:pt x="1162754" y="4252655"/>
                </a:moveTo>
                <a:lnTo>
                  <a:pt x="1162754" y="6858000"/>
                </a:lnTo>
                <a:lnTo>
                  <a:pt x="0" y="6858000"/>
                </a:lnTo>
                <a:lnTo>
                  <a:pt x="0" y="4864543"/>
                </a:lnTo>
                <a:lnTo>
                  <a:pt x="275983" y="4836721"/>
                </a:lnTo>
                <a:cubicBezTo>
                  <a:pt x="603371" y="4769728"/>
                  <a:pt x="890203" y="4591395"/>
                  <a:pt x="1095187" y="4343011"/>
                </a:cubicBezTo>
                <a:close/>
                <a:moveTo>
                  <a:pt x="0" y="0"/>
                </a:moveTo>
                <a:lnTo>
                  <a:pt x="1162754" y="0"/>
                </a:lnTo>
                <a:lnTo>
                  <a:pt x="1162754" y="2605346"/>
                </a:lnTo>
                <a:lnTo>
                  <a:pt x="1095187" y="2514989"/>
                </a:lnTo>
                <a:cubicBezTo>
                  <a:pt x="890203" y="2266606"/>
                  <a:pt x="603371" y="2088273"/>
                  <a:pt x="275983" y="2021279"/>
                </a:cubicBezTo>
                <a:lnTo>
                  <a:pt x="0" y="1993458"/>
                </a:lnTo>
                <a:close/>
              </a:path>
            </a:pathLst>
          </a:custGeom>
          <a:solidFill>
            <a:srgbClr val="D2501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18" name="椭圆 8"/>
          <p:cNvSpPr>
            <a:spLocks noChangeArrowheads="1"/>
          </p:cNvSpPr>
          <p:nvPr userDrawn="1"/>
        </p:nvSpPr>
        <p:spPr bwMode="auto">
          <a:xfrm>
            <a:off x="2174875" y="2144713"/>
            <a:ext cx="2568575" cy="2568575"/>
          </a:xfrm>
          <a:prstGeom prst="ellipse">
            <a:avLst/>
          </a:prstGeom>
          <a:noFill/>
          <a:ln w="63500" cap="flat" cmpd="sng">
            <a:solidFill>
              <a:srgbClr val="AEABAB"/>
            </a:solidFill>
            <a:beve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51" name="组合 9"/>
          <p:cNvGrpSpPr/>
          <p:nvPr userDrawn="1"/>
        </p:nvGrpSpPr>
        <p:grpSpPr bwMode="auto">
          <a:xfrm>
            <a:off x="2643188" y="2870200"/>
            <a:ext cx="1638300" cy="1303338"/>
            <a:chOff x="0" y="0"/>
            <a:chExt cx="3511344" cy="2793440"/>
          </a:xfrm>
        </p:grpSpPr>
        <p:sp>
          <p:nvSpPr>
            <p:cNvPr id="1048619" name="任意多边形 10"/>
            <p:cNvSpPr>
              <a:spLocks noChangeArrowheads="1"/>
            </p:cNvSpPr>
            <p:nvPr/>
          </p:nvSpPr>
          <p:spPr bwMode="auto">
            <a:xfrm rot="7919936" flipH="1">
              <a:off x="1379718" y="2285966"/>
              <a:ext cx="601451" cy="413498"/>
            </a:xfrm>
            <a:custGeom>
              <a:avLst/>
              <a:gdLst>
                <a:gd name="T0" fmla="*/ 403796 w 2699456"/>
                <a:gd name="T1" fmla="*/ 0 h 808010"/>
                <a:gd name="T2" fmla="*/ 2295659 w 2699456"/>
                <a:gd name="T3" fmla="*/ 0 h 808010"/>
                <a:gd name="T4" fmla="*/ 2295659 w 2699456"/>
                <a:gd name="T5" fmla="*/ 416 h 808010"/>
                <a:gd name="T6" fmla="*/ 2699456 w 2699456"/>
                <a:gd name="T7" fmla="*/ 404213 h 808010"/>
                <a:gd name="T8" fmla="*/ 2295659 w 2699456"/>
                <a:gd name="T9" fmla="*/ 808010 h 808010"/>
                <a:gd name="T10" fmla="*/ 2295649 w 2699456"/>
                <a:gd name="T11" fmla="*/ 808009 h 808010"/>
                <a:gd name="T12" fmla="*/ 403807 w 2699456"/>
                <a:gd name="T13" fmla="*/ 808009 h 808010"/>
                <a:gd name="T14" fmla="*/ 403797 w 2699456"/>
                <a:gd name="T15" fmla="*/ 808010 h 808010"/>
                <a:gd name="T16" fmla="*/ 0 w 2699456"/>
                <a:gd name="T17" fmla="*/ 404213 h 808010"/>
                <a:gd name="T18" fmla="*/ 322418 w 2699456"/>
                <a:gd name="T19" fmla="*/ 8620 h 808010"/>
                <a:gd name="T20" fmla="*/ 403796 w 2699456"/>
                <a:gd name="T21" fmla="*/ 416 h 8080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99456"/>
                <a:gd name="T34" fmla="*/ 0 h 808010"/>
                <a:gd name="T35" fmla="*/ 2699456 w 2699456"/>
                <a:gd name="T36" fmla="*/ 808010 h 8080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99456" h="808010">
                  <a:moveTo>
                    <a:pt x="403796" y="0"/>
                  </a:moveTo>
                  <a:lnTo>
                    <a:pt x="2295659" y="0"/>
                  </a:lnTo>
                  <a:lnTo>
                    <a:pt x="2295659" y="416"/>
                  </a:lnTo>
                  <a:cubicBezTo>
                    <a:pt x="2518670" y="416"/>
                    <a:pt x="2699456" y="181202"/>
                    <a:pt x="2699456" y="404213"/>
                  </a:cubicBezTo>
                  <a:cubicBezTo>
                    <a:pt x="2699456" y="627224"/>
                    <a:pt x="2518670" y="808010"/>
                    <a:pt x="2295659" y="808010"/>
                  </a:cubicBezTo>
                  <a:lnTo>
                    <a:pt x="2295649" y="808009"/>
                  </a:lnTo>
                  <a:lnTo>
                    <a:pt x="403807" y="808009"/>
                  </a:lnTo>
                  <a:lnTo>
                    <a:pt x="403797" y="808010"/>
                  </a:lnTo>
                  <a:cubicBezTo>
                    <a:pt x="180786" y="808010"/>
                    <a:pt x="0" y="627224"/>
                    <a:pt x="0" y="404213"/>
                  </a:cubicBezTo>
                  <a:cubicBezTo>
                    <a:pt x="0" y="209078"/>
                    <a:pt x="138414" y="46272"/>
                    <a:pt x="322418" y="8620"/>
                  </a:cubicBezTo>
                  <a:lnTo>
                    <a:pt x="403796" y="416"/>
                  </a:lnTo>
                  <a:close/>
                </a:path>
              </a:pathLst>
            </a:custGeom>
            <a:solidFill>
              <a:srgbClr val="AEABAB"/>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20" name="任意多边形 11"/>
            <p:cNvSpPr>
              <a:spLocks noChangeArrowheads="1"/>
            </p:cNvSpPr>
            <p:nvPr/>
          </p:nvSpPr>
          <p:spPr bwMode="auto">
            <a:xfrm>
              <a:off x="993621" y="0"/>
              <a:ext cx="2192041" cy="1291579"/>
            </a:xfrm>
            <a:custGeom>
              <a:avLst/>
              <a:gdLst>
                <a:gd name="T0" fmla="*/ 516185 w 3138701"/>
                <a:gd name="T1" fmla="*/ 0 h 1855387"/>
                <a:gd name="T2" fmla="*/ 1637582 w 3138701"/>
                <a:gd name="T3" fmla="*/ 0 h 1855387"/>
                <a:gd name="T4" fmla="*/ 1637582 w 3138701"/>
                <a:gd name="T5" fmla="*/ 350 h 1855387"/>
                <a:gd name="T6" fmla="*/ 1685820 w 3138701"/>
                <a:gd name="T7" fmla="*/ 7244 h 1855387"/>
                <a:gd name="T8" fmla="*/ 1703618 w 3138701"/>
                <a:gd name="T9" fmla="*/ 15076 h 1855387"/>
                <a:gd name="T10" fmla="*/ 1751767 w 3138701"/>
                <a:gd name="T11" fmla="*/ 16762 h 1855387"/>
                <a:gd name="T12" fmla="*/ 1856186 w 3138701"/>
                <a:gd name="T13" fmla="*/ 65589 h 1855387"/>
                <a:gd name="T14" fmla="*/ 1856794 w 3138701"/>
                <a:gd name="T15" fmla="*/ 64965 h 1855387"/>
                <a:gd name="T16" fmla="*/ 3083689 w 3138701"/>
                <a:gd name="T17" fmla="*/ 1262696 h 1855387"/>
                <a:gd name="T18" fmla="*/ 3083080 w 3138701"/>
                <a:gd name="T19" fmla="*/ 1263319 h 1855387"/>
                <a:gd name="T20" fmla="*/ 3123858 w 3138701"/>
                <a:gd name="T21" fmla="*/ 1327129 h 1855387"/>
                <a:gd name="T22" fmla="*/ 3013679 w 3138701"/>
                <a:gd name="T23" fmla="*/ 1788886 h 1855387"/>
                <a:gd name="T24" fmla="*/ 2970669 w 3138701"/>
                <a:gd name="T25" fmla="*/ 1855387 h 1855387"/>
                <a:gd name="T26" fmla="*/ 1734982 w 3138701"/>
                <a:gd name="T27" fmla="*/ 649073 h 1855387"/>
                <a:gd name="T28" fmla="*/ 1730748 w 3138701"/>
                <a:gd name="T29" fmla="*/ 652331 h 1855387"/>
                <a:gd name="T30" fmla="*/ 1637582 w 3138701"/>
                <a:gd name="T31" fmla="*/ 678997 h 1855387"/>
                <a:gd name="T32" fmla="*/ 1637577 w 3138701"/>
                <a:gd name="T33" fmla="*/ 678996 h 1855387"/>
                <a:gd name="T34" fmla="*/ 827968 w 3138701"/>
                <a:gd name="T35" fmla="*/ 678996 h 1855387"/>
                <a:gd name="T36" fmla="*/ 626667 w 3138701"/>
                <a:gd name="T37" fmla="*/ 1342730 h 1855387"/>
                <a:gd name="T38" fmla="*/ 626666 w 3138701"/>
                <a:gd name="T39" fmla="*/ 1342734 h 1855387"/>
                <a:gd name="T40" fmla="*/ 263214 w 3138701"/>
                <a:gd name="T41" fmla="*/ 1420521 h 1855387"/>
                <a:gd name="T42" fmla="*/ 0 w 3138701"/>
                <a:gd name="T43" fmla="*/ 1190568 h 1855387"/>
                <a:gd name="T44" fmla="*/ 4201 w 3138701"/>
                <a:gd name="T45" fmla="*/ 1153950 h 1855387"/>
                <a:gd name="T46" fmla="*/ 3880 w 3138701"/>
                <a:gd name="T47" fmla="*/ 1153853 h 1855387"/>
                <a:gd name="T48" fmla="*/ 61270 w 3138701"/>
                <a:gd name="T49" fmla="*/ 964626 h 1855387"/>
                <a:gd name="T50" fmla="*/ 65236 w 3138701"/>
                <a:gd name="T51" fmla="*/ 930056 h 1855387"/>
                <a:gd name="T52" fmla="*/ 64915 w 3138701"/>
                <a:gd name="T53" fmla="*/ 929959 h 1855387"/>
                <a:gd name="T54" fmla="*/ 309572 w 3138701"/>
                <a:gd name="T55" fmla="*/ 123272 h 1855387"/>
                <a:gd name="T56" fmla="*/ 309893 w 3138701"/>
                <a:gd name="T57" fmla="*/ 123369 h 1855387"/>
                <a:gd name="T58" fmla="*/ 354677 w 3138701"/>
                <a:gd name="T59" fmla="*/ 63767 h 1855387"/>
                <a:gd name="T60" fmla="*/ 396203 w 3138701"/>
                <a:gd name="T61" fmla="*/ 46568 h 1855387"/>
                <a:gd name="T62" fmla="*/ 428422 w 3138701"/>
                <a:gd name="T63" fmla="*/ 23886 h 1855387"/>
                <a:gd name="T64" fmla="*/ 467949 w 3138701"/>
                <a:gd name="T65" fmla="*/ 7244 h 1855387"/>
                <a:gd name="T66" fmla="*/ 516185 w 3138701"/>
                <a:gd name="T67" fmla="*/ 350 h 185538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38701"/>
                <a:gd name="T103" fmla="*/ 0 h 1855387"/>
                <a:gd name="T104" fmla="*/ 3138701 w 3138701"/>
                <a:gd name="T105" fmla="*/ 1855387 h 185538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38701" h="1855387">
                  <a:moveTo>
                    <a:pt x="516185" y="0"/>
                  </a:moveTo>
                  <a:lnTo>
                    <a:pt x="1637582" y="0"/>
                  </a:lnTo>
                  <a:lnTo>
                    <a:pt x="1637582" y="350"/>
                  </a:lnTo>
                  <a:cubicBezTo>
                    <a:pt x="1654106" y="350"/>
                    <a:pt x="1670239" y="2723"/>
                    <a:pt x="1685820" y="7244"/>
                  </a:cubicBezTo>
                  <a:lnTo>
                    <a:pt x="1703618" y="15076"/>
                  </a:lnTo>
                  <a:lnTo>
                    <a:pt x="1751767" y="16762"/>
                  </a:lnTo>
                  <a:cubicBezTo>
                    <a:pt x="1793619" y="23104"/>
                    <a:pt x="1829069" y="39116"/>
                    <a:pt x="1856186" y="65589"/>
                  </a:cubicBezTo>
                  <a:lnTo>
                    <a:pt x="1856794" y="64965"/>
                  </a:lnTo>
                  <a:lnTo>
                    <a:pt x="3083689" y="1262696"/>
                  </a:lnTo>
                  <a:lnTo>
                    <a:pt x="3083080" y="1263319"/>
                  </a:lnTo>
                  <a:lnTo>
                    <a:pt x="3123858" y="1327129"/>
                  </a:lnTo>
                  <a:cubicBezTo>
                    <a:pt x="3164025" y="1435188"/>
                    <a:pt x="3121150" y="1605205"/>
                    <a:pt x="3013679" y="1788886"/>
                  </a:cubicBezTo>
                  <a:lnTo>
                    <a:pt x="2970669" y="1855387"/>
                  </a:lnTo>
                  <a:lnTo>
                    <a:pt x="1734982" y="649073"/>
                  </a:lnTo>
                  <a:lnTo>
                    <a:pt x="1730748" y="652331"/>
                  </a:lnTo>
                  <a:cubicBezTo>
                    <a:pt x="1702113" y="669502"/>
                    <a:pt x="1670630" y="678997"/>
                    <a:pt x="1637582" y="678997"/>
                  </a:cubicBezTo>
                  <a:lnTo>
                    <a:pt x="1637577" y="678996"/>
                  </a:lnTo>
                  <a:lnTo>
                    <a:pt x="827968" y="678996"/>
                  </a:lnTo>
                  <a:lnTo>
                    <a:pt x="626667" y="1342730"/>
                  </a:lnTo>
                  <a:lnTo>
                    <a:pt x="626666" y="1342734"/>
                  </a:lnTo>
                  <a:cubicBezTo>
                    <a:pt x="597826" y="1437826"/>
                    <a:pt x="435104" y="1472652"/>
                    <a:pt x="263214" y="1420521"/>
                  </a:cubicBezTo>
                  <a:cubicBezTo>
                    <a:pt x="112811" y="1374905"/>
                    <a:pt x="5226" y="1277828"/>
                    <a:pt x="0" y="1190568"/>
                  </a:cubicBezTo>
                  <a:lnTo>
                    <a:pt x="4201" y="1153950"/>
                  </a:lnTo>
                  <a:lnTo>
                    <a:pt x="3880" y="1153853"/>
                  </a:lnTo>
                  <a:lnTo>
                    <a:pt x="61270" y="964626"/>
                  </a:lnTo>
                  <a:lnTo>
                    <a:pt x="65236" y="930056"/>
                  </a:lnTo>
                  <a:lnTo>
                    <a:pt x="64915" y="929959"/>
                  </a:lnTo>
                  <a:lnTo>
                    <a:pt x="309572" y="123272"/>
                  </a:lnTo>
                  <a:lnTo>
                    <a:pt x="309893" y="123369"/>
                  </a:lnTo>
                  <a:cubicBezTo>
                    <a:pt x="317103" y="99596"/>
                    <a:pt x="332680" y="79590"/>
                    <a:pt x="354677" y="63767"/>
                  </a:cubicBezTo>
                  <a:lnTo>
                    <a:pt x="396203" y="46568"/>
                  </a:lnTo>
                  <a:lnTo>
                    <a:pt x="428422" y="23886"/>
                  </a:lnTo>
                  <a:cubicBezTo>
                    <a:pt x="441104" y="16797"/>
                    <a:pt x="454315" y="11199"/>
                    <a:pt x="467949" y="7244"/>
                  </a:cubicBezTo>
                  <a:lnTo>
                    <a:pt x="516185" y="350"/>
                  </a:lnTo>
                  <a:close/>
                </a:path>
              </a:pathLst>
            </a:custGeom>
            <a:solidFill>
              <a:srgbClr val="AEABAB"/>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21" name="任意多边形 12"/>
            <p:cNvSpPr>
              <a:spLocks noChangeArrowheads="1"/>
            </p:cNvSpPr>
            <p:nvPr/>
          </p:nvSpPr>
          <p:spPr bwMode="auto">
            <a:xfrm rot="18878804">
              <a:off x="996728" y="-14503"/>
              <a:ext cx="1718892" cy="2632744"/>
            </a:xfrm>
            <a:custGeom>
              <a:avLst/>
              <a:gdLst>
                <a:gd name="T0" fmla="*/ 0 w 2469232"/>
                <a:gd name="T1" fmla="*/ 0 h 3782005"/>
                <a:gd name="T2" fmla="*/ 2469232 w 2469232"/>
                <a:gd name="T3" fmla="*/ 3782005 h 3782005"/>
              </a:gdLst>
              <a:ahLst/>
              <a:cxnLst/>
              <a:rect l="T0" t="T1" r="T2" b="T3"/>
              <a:pathLst>
                <a:path w="2469232" h="3782005">
                  <a:moveTo>
                    <a:pt x="2452764" y="2967790"/>
                  </a:moveTo>
                  <a:lnTo>
                    <a:pt x="2469232" y="3022027"/>
                  </a:lnTo>
                  <a:lnTo>
                    <a:pt x="2453094" y="3024524"/>
                  </a:lnTo>
                  <a:close/>
                  <a:moveTo>
                    <a:pt x="1692777" y="15340"/>
                  </a:moveTo>
                  <a:lnTo>
                    <a:pt x="1315571" y="213215"/>
                  </a:lnTo>
                  <a:lnTo>
                    <a:pt x="1321320" y="213998"/>
                  </a:lnTo>
                  <a:lnTo>
                    <a:pt x="1191916" y="278081"/>
                  </a:lnTo>
                  <a:lnTo>
                    <a:pt x="930176" y="415384"/>
                  </a:lnTo>
                  <a:lnTo>
                    <a:pt x="926185" y="409676"/>
                  </a:lnTo>
                  <a:lnTo>
                    <a:pt x="836676" y="454002"/>
                  </a:lnTo>
                  <a:lnTo>
                    <a:pt x="836843" y="454346"/>
                  </a:lnTo>
                  <a:cubicBezTo>
                    <a:pt x="811853" y="466722"/>
                    <a:pt x="792600" y="487843"/>
                    <a:pt x="779181" y="515443"/>
                  </a:cubicBezTo>
                  <a:lnTo>
                    <a:pt x="778615" y="517096"/>
                  </a:lnTo>
                  <a:lnTo>
                    <a:pt x="768033" y="573970"/>
                  </a:lnTo>
                  <a:cubicBezTo>
                    <a:pt x="765169" y="595177"/>
                    <a:pt x="763142" y="617653"/>
                    <a:pt x="761955" y="641195"/>
                  </a:cubicBezTo>
                  <a:lnTo>
                    <a:pt x="761245" y="691889"/>
                  </a:lnTo>
                  <a:lnTo>
                    <a:pt x="769471" y="740622"/>
                  </a:lnTo>
                  <a:cubicBezTo>
                    <a:pt x="779783" y="785057"/>
                    <a:pt x="796126" y="831432"/>
                    <a:pt x="818597" y="877479"/>
                  </a:cubicBezTo>
                  <a:cubicBezTo>
                    <a:pt x="829832" y="900503"/>
                    <a:pt x="842068" y="922354"/>
                    <a:pt x="855074" y="942870"/>
                  </a:cubicBezTo>
                  <a:lnTo>
                    <a:pt x="888764" y="989910"/>
                  </a:lnTo>
                  <a:lnTo>
                    <a:pt x="893520" y="998448"/>
                  </a:lnTo>
                  <a:cubicBezTo>
                    <a:pt x="979108" y="1133883"/>
                    <a:pt x="1099571" y="1207991"/>
                    <a:pt x="1180942" y="1167694"/>
                  </a:cubicBezTo>
                  <a:lnTo>
                    <a:pt x="1180947" y="1167691"/>
                  </a:lnTo>
                  <a:lnTo>
                    <a:pt x="1761861" y="880013"/>
                  </a:lnTo>
                  <a:lnTo>
                    <a:pt x="1775774" y="894203"/>
                  </a:lnTo>
                  <a:lnTo>
                    <a:pt x="1781024" y="891688"/>
                  </a:lnTo>
                  <a:cubicBezTo>
                    <a:pt x="1807904" y="887635"/>
                    <a:pt x="1845228" y="903621"/>
                    <a:pt x="1875959" y="934962"/>
                  </a:cubicBezTo>
                  <a:lnTo>
                    <a:pt x="2311367" y="1379019"/>
                  </a:lnTo>
                  <a:cubicBezTo>
                    <a:pt x="2331854" y="1399913"/>
                    <a:pt x="2345531" y="1423674"/>
                    <a:pt x="2351084" y="1445202"/>
                  </a:cubicBezTo>
                  <a:lnTo>
                    <a:pt x="2351257" y="1447721"/>
                  </a:lnTo>
                  <a:lnTo>
                    <a:pt x="2356189" y="1455140"/>
                  </a:lnTo>
                  <a:cubicBezTo>
                    <a:pt x="2387563" y="1512712"/>
                    <a:pt x="2406090" y="1582230"/>
                    <a:pt x="2406526" y="1657177"/>
                  </a:cubicBezTo>
                  <a:lnTo>
                    <a:pt x="2406822" y="1657175"/>
                  </a:lnTo>
                  <a:lnTo>
                    <a:pt x="2416688" y="3352611"/>
                  </a:lnTo>
                  <a:lnTo>
                    <a:pt x="2416392" y="3352613"/>
                  </a:lnTo>
                  <a:lnTo>
                    <a:pt x="2410969" y="3425576"/>
                  </a:lnTo>
                  <a:cubicBezTo>
                    <a:pt x="2385088" y="3590634"/>
                    <a:pt x="2269753" y="3715362"/>
                    <a:pt x="2130652" y="3716183"/>
                  </a:cubicBezTo>
                  <a:cubicBezTo>
                    <a:pt x="1971678" y="3717123"/>
                    <a:pt x="1841862" y="3555868"/>
                    <a:pt x="1840698" y="3356012"/>
                  </a:cubicBezTo>
                  <a:lnTo>
                    <a:pt x="1840700" y="3356003"/>
                  </a:lnTo>
                  <a:lnTo>
                    <a:pt x="1831887" y="1841678"/>
                  </a:lnTo>
                  <a:lnTo>
                    <a:pt x="1780315" y="1841678"/>
                  </a:lnTo>
                  <a:lnTo>
                    <a:pt x="1789358" y="3395533"/>
                  </a:lnTo>
                  <a:lnTo>
                    <a:pt x="1789061" y="3395534"/>
                  </a:lnTo>
                  <a:lnTo>
                    <a:pt x="1783613" y="3464442"/>
                  </a:lnTo>
                  <a:cubicBezTo>
                    <a:pt x="1757680" y="3620331"/>
                    <a:pt x="1642305" y="3738162"/>
                    <a:pt x="1503203" y="3738983"/>
                  </a:cubicBezTo>
                  <a:cubicBezTo>
                    <a:pt x="1344229" y="3739922"/>
                    <a:pt x="1214466" y="3587676"/>
                    <a:pt x="1213367" y="3398933"/>
                  </a:cubicBezTo>
                  <a:lnTo>
                    <a:pt x="1213367" y="3398925"/>
                  </a:lnTo>
                  <a:lnTo>
                    <a:pt x="1204306" y="1841678"/>
                  </a:lnTo>
                  <a:lnTo>
                    <a:pt x="1157101" y="1841678"/>
                  </a:lnTo>
                  <a:lnTo>
                    <a:pt x="1166389" y="3437667"/>
                  </a:lnTo>
                  <a:lnTo>
                    <a:pt x="1166091" y="3437669"/>
                  </a:lnTo>
                  <a:lnTo>
                    <a:pt x="1160645" y="3506576"/>
                  </a:lnTo>
                  <a:cubicBezTo>
                    <a:pt x="1134711" y="3662465"/>
                    <a:pt x="1019336" y="3780296"/>
                    <a:pt x="880233" y="3781117"/>
                  </a:cubicBezTo>
                  <a:cubicBezTo>
                    <a:pt x="721260" y="3782056"/>
                    <a:pt x="591496" y="3629810"/>
                    <a:pt x="590398" y="3441066"/>
                  </a:cubicBezTo>
                  <a:lnTo>
                    <a:pt x="590398" y="3441059"/>
                  </a:lnTo>
                  <a:lnTo>
                    <a:pt x="581091" y="1841678"/>
                  </a:lnTo>
                  <a:lnTo>
                    <a:pt x="535380" y="1841678"/>
                  </a:lnTo>
                  <a:lnTo>
                    <a:pt x="544673" y="3438653"/>
                  </a:lnTo>
                  <a:lnTo>
                    <a:pt x="544394" y="3438654"/>
                  </a:lnTo>
                  <a:lnTo>
                    <a:pt x="539294" y="3507561"/>
                  </a:lnTo>
                  <a:cubicBezTo>
                    <a:pt x="514953" y="3663440"/>
                    <a:pt x="406469" y="3781230"/>
                    <a:pt x="275626" y="3782002"/>
                  </a:cubicBezTo>
                  <a:cubicBezTo>
                    <a:pt x="126091" y="3782885"/>
                    <a:pt x="3979" y="3630595"/>
                    <a:pt x="2881" y="3441851"/>
                  </a:cubicBezTo>
                  <a:lnTo>
                    <a:pt x="2883" y="3441842"/>
                  </a:lnTo>
                  <a:lnTo>
                    <a:pt x="1716" y="3241460"/>
                  </a:lnTo>
                  <a:lnTo>
                    <a:pt x="192102" y="3232591"/>
                  </a:lnTo>
                  <a:lnTo>
                    <a:pt x="192087" y="3232275"/>
                  </a:lnTo>
                  <a:cubicBezTo>
                    <a:pt x="201001" y="3231860"/>
                    <a:pt x="209605" y="3229304"/>
                    <a:pt x="217823" y="3224818"/>
                  </a:cubicBezTo>
                  <a:lnTo>
                    <a:pt x="229277" y="3215506"/>
                  </a:lnTo>
                  <a:lnTo>
                    <a:pt x="229596" y="3215405"/>
                  </a:lnTo>
                  <a:lnTo>
                    <a:pt x="231354" y="3213817"/>
                  </a:lnTo>
                  <a:lnTo>
                    <a:pt x="241238" y="3205780"/>
                  </a:lnTo>
                  <a:lnTo>
                    <a:pt x="242948" y="3203347"/>
                  </a:lnTo>
                  <a:lnTo>
                    <a:pt x="252911" y="3194350"/>
                  </a:lnTo>
                  <a:cubicBezTo>
                    <a:pt x="296853" y="3140275"/>
                    <a:pt x="323749" y="3017193"/>
                    <a:pt x="317196" y="2875493"/>
                  </a:cubicBezTo>
                  <a:cubicBezTo>
                    <a:pt x="309550" y="2710176"/>
                    <a:pt x="258912" y="2574295"/>
                    <a:pt x="198598" y="2545117"/>
                  </a:cubicBezTo>
                  <a:lnTo>
                    <a:pt x="186069" y="2542384"/>
                  </a:lnTo>
                  <a:lnTo>
                    <a:pt x="187165" y="2542067"/>
                  </a:lnTo>
                  <a:cubicBezTo>
                    <a:pt x="244687" y="2510667"/>
                    <a:pt x="283259" y="2384686"/>
                    <a:pt x="276440" y="2236160"/>
                  </a:cubicBezTo>
                  <a:cubicBezTo>
                    <a:pt x="269622" y="2087635"/>
                    <a:pt x="219673" y="1965778"/>
                    <a:pt x="159519" y="1939860"/>
                  </a:cubicBezTo>
                  <a:lnTo>
                    <a:pt x="152340" y="1938487"/>
                  </a:lnTo>
                  <a:lnTo>
                    <a:pt x="166888" y="1933872"/>
                  </a:lnTo>
                  <a:cubicBezTo>
                    <a:pt x="224252" y="1899252"/>
                    <a:pt x="262134" y="1759277"/>
                    <a:pt x="254489" y="1593960"/>
                  </a:cubicBezTo>
                  <a:cubicBezTo>
                    <a:pt x="252304" y="1546726"/>
                    <a:pt x="246610" y="1501896"/>
                    <a:pt x="238184" y="1461271"/>
                  </a:cubicBezTo>
                  <a:lnTo>
                    <a:pt x="232157" y="1437501"/>
                  </a:lnTo>
                  <a:lnTo>
                    <a:pt x="231266" y="1430706"/>
                  </a:lnTo>
                  <a:cubicBezTo>
                    <a:pt x="212766" y="1348657"/>
                    <a:pt x="180330" y="1285808"/>
                    <a:pt x="142704" y="1260563"/>
                  </a:cubicBezTo>
                  <a:lnTo>
                    <a:pt x="121262" y="1253955"/>
                  </a:lnTo>
                  <a:lnTo>
                    <a:pt x="156538" y="1252323"/>
                  </a:lnTo>
                  <a:lnTo>
                    <a:pt x="156522" y="1251971"/>
                  </a:lnTo>
                  <a:cubicBezTo>
                    <a:pt x="227833" y="1248673"/>
                    <a:pt x="278560" y="1092839"/>
                    <a:pt x="269823" y="903906"/>
                  </a:cubicBezTo>
                  <a:cubicBezTo>
                    <a:pt x="261085" y="714973"/>
                    <a:pt x="196193" y="564485"/>
                    <a:pt x="124881" y="567783"/>
                  </a:cubicBezTo>
                  <a:lnTo>
                    <a:pt x="124878" y="567784"/>
                  </a:lnTo>
                  <a:lnTo>
                    <a:pt x="0" y="573559"/>
                  </a:lnTo>
                  <a:lnTo>
                    <a:pt x="0" y="456392"/>
                  </a:lnTo>
                  <a:cubicBezTo>
                    <a:pt x="0" y="204739"/>
                    <a:pt x="121216" y="735"/>
                    <a:pt x="270743" y="735"/>
                  </a:cubicBezTo>
                  <a:lnTo>
                    <a:pt x="640213" y="735"/>
                  </a:lnTo>
                  <a:lnTo>
                    <a:pt x="639699" y="0"/>
                  </a:lnTo>
                  <a:lnTo>
                    <a:pt x="690147" y="735"/>
                  </a:lnTo>
                  <a:lnTo>
                    <a:pt x="967204" y="735"/>
                  </a:lnTo>
                  <a:lnTo>
                    <a:pt x="1308256" y="6941"/>
                  </a:lnTo>
                  <a:lnTo>
                    <a:pt x="1304933" y="9691"/>
                  </a:lnTo>
                  <a:close/>
                </a:path>
              </a:pathLst>
            </a:custGeom>
            <a:solidFill>
              <a:srgbClr val="AEABAB"/>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22" name="任意多边形 13"/>
            <p:cNvSpPr>
              <a:spLocks noChangeArrowheads="1"/>
            </p:cNvSpPr>
            <p:nvPr/>
          </p:nvSpPr>
          <p:spPr bwMode="auto">
            <a:xfrm rot="18941349">
              <a:off x="0" y="120992"/>
              <a:ext cx="1154466" cy="412675"/>
            </a:xfrm>
            <a:custGeom>
              <a:avLst/>
              <a:gdLst>
                <a:gd name="T0" fmla="*/ 403796 w 2699456"/>
                <a:gd name="T1" fmla="*/ 0 h 808010"/>
                <a:gd name="T2" fmla="*/ 2295659 w 2699456"/>
                <a:gd name="T3" fmla="*/ 0 h 808010"/>
                <a:gd name="T4" fmla="*/ 2295659 w 2699456"/>
                <a:gd name="T5" fmla="*/ 416 h 808010"/>
                <a:gd name="T6" fmla="*/ 2699456 w 2699456"/>
                <a:gd name="T7" fmla="*/ 404213 h 808010"/>
                <a:gd name="T8" fmla="*/ 2295659 w 2699456"/>
                <a:gd name="T9" fmla="*/ 808010 h 808010"/>
                <a:gd name="T10" fmla="*/ 2295649 w 2699456"/>
                <a:gd name="T11" fmla="*/ 808009 h 808010"/>
                <a:gd name="T12" fmla="*/ 403807 w 2699456"/>
                <a:gd name="T13" fmla="*/ 808009 h 808010"/>
                <a:gd name="T14" fmla="*/ 403797 w 2699456"/>
                <a:gd name="T15" fmla="*/ 808010 h 808010"/>
                <a:gd name="T16" fmla="*/ 0 w 2699456"/>
                <a:gd name="T17" fmla="*/ 404213 h 808010"/>
                <a:gd name="T18" fmla="*/ 322418 w 2699456"/>
                <a:gd name="T19" fmla="*/ 8620 h 808010"/>
                <a:gd name="T20" fmla="*/ 403796 w 2699456"/>
                <a:gd name="T21" fmla="*/ 416 h 8080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99456"/>
                <a:gd name="T34" fmla="*/ 0 h 808010"/>
                <a:gd name="T35" fmla="*/ 2699456 w 2699456"/>
                <a:gd name="T36" fmla="*/ 808010 h 8080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99456" h="808010">
                  <a:moveTo>
                    <a:pt x="403796" y="0"/>
                  </a:moveTo>
                  <a:lnTo>
                    <a:pt x="2295659" y="0"/>
                  </a:lnTo>
                  <a:lnTo>
                    <a:pt x="2295659" y="416"/>
                  </a:lnTo>
                  <a:cubicBezTo>
                    <a:pt x="2518670" y="416"/>
                    <a:pt x="2699456" y="181202"/>
                    <a:pt x="2699456" y="404213"/>
                  </a:cubicBezTo>
                  <a:cubicBezTo>
                    <a:pt x="2699456" y="627224"/>
                    <a:pt x="2518670" y="808010"/>
                    <a:pt x="2295659" y="808010"/>
                  </a:cubicBezTo>
                  <a:lnTo>
                    <a:pt x="2295649" y="808009"/>
                  </a:lnTo>
                  <a:lnTo>
                    <a:pt x="403807" y="808009"/>
                  </a:lnTo>
                  <a:lnTo>
                    <a:pt x="403797" y="808010"/>
                  </a:lnTo>
                  <a:cubicBezTo>
                    <a:pt x="180786" y="808010"/>
                    <a:pt x="0" y="627224"/>
                    <a:pt x="0" y="404213"/>
                  </a:cubicBezTo>
                  <a:cubicBezTo>
                    <a:pt x="0" y="209078"/>
                    <a:pt x="138414" y="46272"/>
                    <a:pt x="322418" y="8620"/>
                  </a:cubicBezTo>
                  <a:lnTo>
                    <a:pt x="403796" y="416"/>
                  </a:lnTo>
                  <a:close/>
                </a:path>
              </a:pathLst>
            </a:custGeom>
            <a:solidFill>
              <a:srgbClr val="AEABAB"/>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23" name="任意多边形 14"/>
            <p:cNvSpPr>
              <a:spLocks noChangeArrowheads="1"/>
            </p:cNvSpPr>
            <p:nvPr/>
          </p:nvSpPr>
          <p:spPr bwMode="auto">
            <a:xfrm rot="7919936" flipH="1">
              <a:off x="1028921" y="1988843"/>
              <a:ext cx="601451" cy="413498"/>
            </a:xfrm>
            <a:custGeom>
              <a:avLst/>
              <a:gdLst>
                <a:gd name="T0" fmla="*/ 403796 w 2699456"/>
                <a:gd name="T1" fmla="*/ 0 h 808010"/>
                <a:gd name="T2" fmla="*/ 2295659 w 2699456"/>
                <a:gd name="T3" fmla="*/ 0 h 808010"/>
                <a:gd name="T4" fmla="*/ 2295659 w 2699456"/>
                <a:gd name="T5" fmla="*/ 416 h 808010"/>
                <a:gd name="T6" fmla="*/ 2699456 w 2699456"/>
                <a:gd name="T7" fmla="*/ 404213 h 808010"/>
                <a:gd name="T8" fmla="*/ 2295659 w 2699456"/>
                <a:gd name="T9" fmla="*/ 808010 h 808010"/>
                <a:gd name="T10" fmla="*/ 2295649 w 2699456"/>
                <a:gd name="T11" fmla="*/ 808009 h 808010"/>
                <a:gd name="T12" fmla="*/ 403807 w 2699456"/>
                <a:gd name="T13" fmla="*/ 808009 h 808010"/>
                <a:gd name="T14" fmla="*/ 403797 w 2699456"/>
                <a:gd name="T15" fmla="*/ 808010 h 808010"/>
                <a:gd name="T16" fmla="*/ 0 w 2699456"/>
                <a:gd name="T17" fmla="*/ 404213 h 808010"/>
                <a:gd name="T18" fmla="*/ 322418 w 2699456"/>
                <a:gd name="T19" fmla="*/ 8620 h 808010"/>
                <a:gd name="T20" fmla="*/ 403796 w 2699456"/>
                <a:gd name="T21" fmla="*/ 416 h 8080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99456"/>
                <a:gd name="T34" fmla="*/ 0 h 808010"/>
                <a:gd name="T35" fmla="*/ 2699456 w 2699456"/>
                <a:gd name="T36" fmla="*/ 808010 h 8080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99456" h="808010">
                  <a:moveTo>
                    <a:pt x="403796" y="0"/>
                  </a:moveTo>
                  <a:lnTo>
                    <a:pt x="2295659" y="0"/>
                  </a:lnTo>
                  <a:lnTo>
                    <a:pt x="2295659" y="416"/>
                  </a:lnTo>
                  <a:cubicBezTo>
                    <a:pt x="2518670" y="416"/>
                    <a:pt x="2699456" y="181202"/>
                    <a:pt x="2699456" y="404213"/>
                  </a:cubicBezTo>
                  <a:cubicBezTo>
                    <a:pt x="2699456" y="627224"/>
                    <a:pt x="2518670" y="808010"/>
                    <a:pt x="2295659" y="808010"/>
                  </a:cubicBezTo>
                  <a:lnTo>
                    <a:pt x="2295649" y="808009"/>
                  </a:lnTo>
                  <a:lnTo>
                    <a:pt x="403807" y="808009"/>
                  </a:lnTo>
                  <a:lnTo>
                    <a:pt x="403797" y="808010"/>
                  </a:lnTo>
                  <a:cubicBezTo>
                    <a:pt x="180786" y="808010"/>
                    <a:pt x="0" y="627224"/>
                    <a:pt x="0" y="404213"/>
                  </a:cubicBezTo>
                  <a:cubicBezTo>
                    <a:pt x="0" y="209078"/>
                    <a:pt x="138414" y="46272"/>
                    <a:pt x="322418" y="8620"/>
                  </a:cubicBezTo>
                  <a:lnTo>
                    <a:pt x="403796" y="416"/>
                  </a:lnTo>
                  <a:close/>
                </a:path>
              </a:pathLst>
            </a:custGeom>
            <a:solidFill>
              <a:srgbClr val="AEABAB"/>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24" name="任意多边形 15"/>
            <p:cNvSpPr>
              <a:spLocks noChangeArrowheads="1"/>
            </p:cNvSpPr>
            <p:nvPr/>
          </p:nvSpPr>
          <p:spPr bwMode="auto">
            <a:xfrm rot="7919936" flipH="1">
              <a:off x="695064" y="1677716"/>
              <a:ext cx="601451" cy="413498"/>
            </a:xfrm>
            <a:custGeom>
              <a:avLst/>
              <a:gdLst>
                <a:gd name="T0" fmla="*/ 403796 w 2699456"/>
                <a:gd name="T1" fmla="*/ 0 h 808010"/>
                <a:gd name="T2" fmla="*/ 2295659 w 2699456"/>
                <a:gd name="T3" fmla="*/ 0 h 808010"/>
                <a:gd name="T4" fmla="*/ 2295659 w 2699456"/>
                <a:gd name="T5" fmla="*/ 416 h 808010"/>
                <a:gd name="T6" fmla="*/ 2699456 w 2699456"/>
                <a:gd name="T7" fmla="*/ 404213 h 808010"/>
                <a:gd name="T8" fmla="*/ 2295659 w 2699456"/>
                <a:gd name="T9" fmla="*/ 808010 h 808010"/>
                <a:gd name="T10" fmla="*/ 2295649 w 2699456"/>
                <a:gd name="T11" fmla="*/ 808009 h 808010"/>
                <a:gd name="T12" fmla="*/ 403807 w 2699456"/>
                <a:gd name="T13" fmla="*/ 808009 h 808010"/>
                <a:gd name="T14" fmla="*/ 403797 w 2699456"/>
                <a:gd name="T15" fmla="*/ 808010 h 808010"/>
                <a:gd name="T16" fmla="*/ 0 w 2699456"/>
                <a:gd name="T17" fmla="*/ 404213 h 808010"/>
                <a:gd name="T18" fmla="*/ 322418 w 2699456"/>
                <a:gd name="T19" fmla="*/ 8620 h 808010"/>
                <a:gd name="T20" fmla="*/ 403796 w 2699456"/>
                <a:gd name="T21" fmla="*/ 416 h 8080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99456"/>
                <a:gd name="T34" fmla="*/ 0 h 808010"/>
                <a:gd name="T35" fmla="*/ 2699456 w 2699456"/>
                <a:gd name="T36" fmla="*/ 808010 h 8080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99456" h="808010">
                  <a:moveTo>
                    <a:pt x="403796" y="0"/>
                  </a:moveTo>
                  <a:lnTo>
                    <a:pt x="2295659" y="0"/>
                  </a:lnTo>
                  <a:lnTo>
                    <a:pt x="2295659" y="416"/>
                  </a:lnTo>
                  <a:cubicBezTo>
                    <a:pt x="2518670" y="416"/>
                    <a:pt x="2699456" y="181202"/>
                    <a:pt x="2699456" y="404213"/>
                  </a:cubicBezTo>
                  <a:cubicBezTo>
                    <a:pt x="2699456" y="627224"/>
                    <a:pt x="2518670" y="808010"/>
                    <a:pt x="2295659" y="808010"/>
                  </a:cubicBezTo>
                  <a:lnTo>
                    <a:pt x="2295649" y="808009"/>
                  </a:lnTo>
                  <a:lnTo>
                    <a:pt x="403807" y="808009"/>
                  </a:lnTo>
                  <a:lnTo>
                    <a:pt x="403797" y="808010"/>
                  </a:lnTo>
                  <a:cubicBezTo>
                    <a:pt x="180786" y="808010"/>
                    <a:pt x="0" y="627224"/>
                    <a:pt x="0" y="404213"/>
                  </a:cubicBezTo>
                  <a:cubicBezTo>
                    <a:pt x="0" y="209078"/>
                    <a:pt x="138414" y="46272"/>
                    <a:pt x="322418" y="8620"/>
                  </a:cubicBezTo>
                  <a:lnTo>
                    <a:pt x="403796" y="416"/>
                  </a:lnTo>
                  <a:close/>
                </a:path>
              </a:pathLst>
            </a:custGeom>
            <a:solidFill>
              <a:srgbClr val="AEABAB"/>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25" name="任意多边形 16"/>
            <p:cNvSpPr>
              <a:spLocks noChangeArrowheads="1"/>
            </p:cNvSpPr>
            <p:nvPr/>
          </p:nvSpPr>
          <p:spPr bwMode="auto">
            <a:xfrm rot="7919936" flipH="1">
              <a:off x="375023" y="1344408"/>
              <a:ext cx="601451" cy="413498"/>
            </a:xfrm>
            <a:custGeom>
              <a:avLst/>
              <a:gdLst>
                <a:gd name="T0" fmla="*/ 403796 w 2699456"/>
                <a:gd name="T1" fmla="*/ 0 h 808010"/>
                <a:gd name="T2" fmla="*/ 2295659 w 2699456"/>
                <a:gd name="T3" fmla="*/ 0 h 808010"/>
                <a:gd name="T4" fmla="*/ 2295659 w 2699456"/>
                <a:gd name="T5" fmla="*/ 416 h 808010"/>
                <a:gd name="T6" fmla="*/ 2699456 w 2699456"/>
                <a:gd name="T7" fmla="*/ 404213 h 808010"/>
                <a:gd name="T8" fmla="*/ 2295659 w 2699456"/>
                <a:gd name="T9" fmla="*/ 808010 h 808010"/>
                <a:gd name="T10" fmla="*/ 2295649 w 2699456"/>
                <a:gd name="T11" fmla="*/ 808009 h 808010"/>
                <a:gd name="T12" fmla="*/ 403807 w 2699456"/>
                <a:gd name="T13" fmla="*/ 808009 h 808010"/>
                <a:gd name="T14" fmla="*/ 403797 w 2699456"/>
                <a:gd name="T15" fmla="*/ 808010 h 808010"/>
                <a:gd name="T16" fmla="*/ 0 w 2699456"/>
                <a:gd name="T17" fmla="*/ 404213 h 808010"/>
                <a:gd name="T18" fmla="*/ 322418 w 2699456"/>
                <a:gd name="T19" fmla="*/ 8620 h 808010"/>
                <a:gd name="T20" fmla="*/ 403796 w 2699456"/>
                <a:gd name="T21" fmla="*/ 416 h 8080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99456"/>
                <a:gd name="T34" fmla="*/ 0 h 808010"/>
                <a:gd name="T35" fmla="*/ 2699456 w 2699456"/>
                <a:gd name="T36" fmla="*/ 808010 h 8080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99456" h="808010">
                  <a:moveTo>
                    <a:pt x="403796" y="0"/>
                  </a:moveTo>
                  <a:lnTo>
                    <a:pt x="2295659" y="0"/>
                  </a:lnTo>
                  <a:lnTo>
                    <a:pt x="2295659" y="416"/>
                  </a:lnTo>
                  <a:cubicBezTo>
                    <a:pt x="2518670" y="416"/>
                    <a:pt x="2699456" y="181202"/>
                    <a:pt x="2699456" y="404213"/>
                  </a:cubicBezTo>
                  <a:cubicBezTo>
                    <a:pt x="2699456" y="627224"/>
                    <a:pt x="2518670" y="808010"/>
                    <a:pt x="2295659" y="808010"/>
                  </a:cubicBezTo>
                  <a:lnTo>
                    <a:pt x="2295649" y="808009"/>
                  </a:lnTo>
                  <a:lnTo>
                    <a:pt x="403807" y="808009"/>
                  </a:lnTo>
                  <a:lnTo>
                    <a:pt x="403797" y="808010"/>
                  </a:lnTo>
                  <a:cubicBezTo>
                    <a:pt x="180786" y="808010"/>
                    <a:pt x="0" y="627224"/>
                    <a:pt x="0" y="404213"/>
                  </a:cubicBezTo>
                  <a:cubicBezTo>
                    <a:pt x="0" y="209078"/>
                    <a:pt x="138414" y="46272"/>
                    <a:pt x="322418" y="8620"/>
                  </a:cubicBezTo>
                  <a:lnTo>
                    <a:pt x="403796" y="416"/>
                  </a:lnTo>
                  <a:close/>
                </a:path>
              </a:pathLst>
            </a:custGeom>
            <a:solidFill>
              <a:srgbClr val="AEABAB"/>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26" name="任意多边形 17"/>
            <p:cNvSpPr>
              <a:spLocks noChangeArrowheads="1"/>
            </p:cNvSpPr>
            <p:nvPr/>
          </p:nvSpPr>
          <p:spPr bwMode="auto">
            <a:xfrm rot="2658651" flipH="1">
              <a:off x="2356878" y="71960"/>
              <a:ext cx="1154466" cy="412675"/>
            </a:xfrm>
            <a:custGeom>
              <a:avLst/>
              <a:gdLst>
                <a:gd name="T0" fmla="*/ 403796 w 2699456"/>
                <a:gd name="T1" fmla="*/ 0 h 808010"/>
                <a:gd name="T2" fmla="*/ 2295659 w 2699456"/>
                <a:gd name="T3" fmla="*/ 0 h 808010"/>
                <a:gd name="T4" fmla="*/ 2295659 w 2699456"/>
                <a:gd name="T5" fmla="*/ 416 h 808010"/>
                <a:gd name="T6" fmla="*/ 2699456 w 2699456"/>
                <a:gd name="T7" fmla="*/ 404213 h 808010"/>
                <a:gd name="T8" fmla="*/ 2295659 w 2699456"/>
                <a:gd name="T9" fmla="*/ 808010 h 808010"/>
                <a:gd name="T10" fmla="*/ 2295649 w 2699456"/>
                <a:gd name="T11" fmla="*/ 808009 h 808010"/>
                <a:gd name="T12" fmla="*/ 403807 w 2699456"/>
                <a:gd name="T13" fmla="*/ 808009 h 808010"/>
                <a:gd name="T14" fmla="*/ 403797 w 2699456"/>
                <a:gd name="T15" fmla="*/ 808010 h 808010"/>
                <a:gd name="T16" fmla="*/ 0 w 2699456"/>
                <a:gd name="T17" fmla="*/ 404213 h 808010"/>
                <a:gd name="T18" fmla="*/ 322418 w 2699456"/>
                <a:gd name="T19" fmla="*/ 8620 h 808010"/>
                <a:gd name="T20" fmla="*/ 403796 w 2699456"/>
                <a:gd name="T21" fmla="*/ 416 h 8080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99456"/>
                <a:gd name="T34" fmla="*/ 0 h 808010"/>
                <a:gd name="T35" fmla="*/ 2699456 w 2699456"/>
                <a:gd name="T36" fmla="*/ 808010 h 8080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99456" h="808010">
                  <a:moveTo>
                    <a:pt x="403796" y="0"/>
                  </a:moveTo>
                  <a:lnTo>
                    <a:pt x="2295659" y="0"/>
                  </a:lnTo>
                  <a:lnTo>
                    <a:pt x="2295659" y="416"/>
                  </a:lnTo>
                  <a:cubicBezTo>
                    <a:pt x="2518670" y="416"/>
                    <a:pt x="2699456" y="181202"/>
                    <a:pt x="2699456" y="404213"/>
                  </a:cubicBezTo>
                  <a:cubicBezTo>
                    <a:pt x="2699456" y="627224"/>
                    <a:pt x="2518670" y="808010"/>
                    <a:pt x="2295659" y="808010"/>
                  </a:cubicBezTo>
                  <a:lnTo>
                    <a:pt x="2295649" y="808009"/>
                  </a:lnTo>
                  <a:lnTo>
                    <a:pt x="403807" y="808009"/>
                  </a:lnTo>
                  <a:lnTo>
                    <a:pt x="403797" y="808010"/>
                  </a:lnTo>
                  <a:cubicBezTo>
                    <a:pt x="180786" y="808010"/>
                    <a:pt x="0" y="627224"/>
                    <a:pt x="0" y="404213"/>
                  </a:cubicBezTo>
                  <a:cubicBezTo>
                    <a:pt x="0" y="209078"/>
                    <a:pt x="138414" y="46272"/>
                    <a:pt x="322418" y="8620"/>
                  </a:cubicBezTo>
                  <a:lnTo>
                    <a:pt x="403796" y="416"/>
                  </a:lnTo>
                  <a:close/>
                </a:path>
              </a:pathLst>
            </a:custGeom>
            <a:solidFill>
              <a:srgbClr val="AEABAB"/>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grpSp>
      <p:grpSp>
        <p:nvGrpSpPr>
          <p:cNvPr id="52" name="组合 33"/>
          <p:cNvGrpSpPr/>
          <p:nvPr userDrawn="1"/>
        </p:nvGrpSpPr>
        <p:grpSpPr bwMode="auto">
          <a:xfrm>
            <a:off x="5795963" y="3587750"/>
            <a:ext cx="5580062" cy="71438"/>
            <a:chOff x="0" y="0"/>
            <a:chExt cx="3149600" cy="1117600"/>
          </a:xfrm>
        </p:grpSpPr>
        <p:sp>
          <p:nvSpPr>
            <p:cNvPr id="1048627" name="矩形 34"/>
            <p:cNvSpPr>
              <a:spLocks noChangeArrowheads="1"/>
            </p:cNvSpPr>
            <p:nvPr/>
          </p:nvSpPr>
          <p:spPr bwMode="auto">
            <a:xfrm>
              <a:off x="0" y="0"/>
              <a:ext cx="787400" cy="1117600"/>
            </a:xfrm>
            <a:prstGeom prst="rect">
              <a:avLst/>
            </a:prstGeom>
            <a:solidFill>
              <a:srgbClr val="148CB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28" name="矩形 35"/>
            <p:cNvSpPr>
              <a:spLocks noChangeArrowheads="1"/>
            </p:cNvSpPr>
            <p:nvPr/>
          </p:nvSpPr>
          <p:spPr bwMode="auto">
            <a:xfrm>
              <a:off x="787400" y="0"/>
              <a:ext cx="787400" cy="1117600"/>
            </a:xfrm>
            <a:prstGeom prst="rect">
              <a:avLst/>
            </a:prstGeom>
            <a:solidFill>
              <a:srgbClr val="00A0A0"/>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29" name="矩形 36"/>
            <p:cNvSpPr>
              <a:spLocks noChangeArrowheads="1"/>
            </p:cNvSpPr>
            <p:nvPr/>
          </p:nvSpPr>
          <p:spPr bwMode="auto">
            <a:xfrm>
              <a:off x="1574800" y="0"/>
              <a:ext cx="787400" cy="1117600"/>
            </a:xfrm>
            <a:prstGeom prst="rect">
              <a:avLst/>
            </a:prstGeom>
            <a:solidFill>
              <a:srgbClr val="F0AF47"/>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30" name="矩形 37"/>
            <p:cNvSpPr>
              <a:spLocks noChangeArrowheads="1"/>
            </p:cNvSpPr>
            <p:nvPr/>
          </p:nvSpPr>
          <p:spPr bwMode="auto">
            <a:xfrm>
              <a:off x="2362200" y="0"/>
              <a:ext cx="787400" cy="1117600"/>
            </a:xfrm>
            <a:prstGeom prst="rect">
              <a:avLst/>
            </a:prstGeom>
            <a:solidFill>
              <a:srgbClr val="D2501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048631" name="标题 1"/>
          <p:cNvSpPr>
            <a:spLocks noGrp="1"/>
          </p:cNvSpPr>
          <p:nvPr>
            <p:ph type="ctrTitle" hasCustomPrompt="1"/>
          </p:nvPr>
        </p:nvSpPr>
        <p:spPr>
          <a:xfrm>
            <a:off x="5363940" y="1803400"/>
            <a:ext cx="6436174" cy="1714822"/>
          </a:xfrm>
        </p:spPr>
        <p:txBody>
          <a:bodyPr anchor="b"/>
          <a:lstStyle>
            <a:lvl1pPr algn="ctr">
              <a:defRPr sz="5400"/>
            </a:lvl1pPr>
          </a:lstStyle>
          <a:p>
            <a:r>
              <a:rPr lang="zh-CN" altLang="en-US" dirty="0" smtClean="0"/>
              <a:t>编辑标题</a:t>
            </a:r>
            <a:endParaRPr lang="zh-CN" altLang="en-US" dirty="0"/>
          </a:p>
        </p:txBody>
      </p:sp>
      <p:sp>
        <p:nvSpPr>
          <p:cNvPr id="1048632" name="副标题 2"/>
          <p:cNvSpPr>
            <a:spLocks noGrp="1"/>
          </p:cNvSpPr>
          <p:nvPr>
            <p:ph type="subTitle" idx="1"/>
          </p:nvPr>
        </p:nvSpPr>
        <p:spPr>
          <a:xfrm>
            <a:off x="5363939" y="3723803"/>
            <a:ext cx="6436174" cy="119109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单击此处编辑母版副标题样式</a:t>
            </a:r>
            <a:endParaRPr lang="zh-CN" altLang="en-US" dirty="0"/>
          </a:p>
        </p:txBody>
      </p:sp>
      <p:sp>
        <p:nvSpPr>
          <p:cNvPr id="1048633" name="日期占位符 3"/>
          <p:cNvSpPr>
            <a:spLocks noGrp="1"/>
          </p:cNvSpPr>
          <p:nvPr>
            <p:ph type="dt" sz="half" idx="10"/>
          </p:nvPr>
        </p:nvSpPr>
        <p:spPr>
          <a:xfrm>
            <a:off x="838200" y="6356350"/>
            <a:ext cx="2743200" cy="365125"/>
          </a:xfrm>
        </p:spPr>
        <p:txBody>
          <a:bodyPr/>
          <a:p>
            <a:fld id="{938F21B6-1322-4426-8E8E-E51563FFC807}" type="datetime1">
              <a:rPr lang="zh-CN" altLang="en-US"/>
            </a:fld>
            <a:endParaRPr lang="zh-CN" altLang="en-US" sz="1800">
              <a:solidFill>
                <a:schemeClr val="tx1"/>
              </a:solidFill>
            </a:endParaRPr>
          </a:p>
        </p:txBody>
      </p:sp>
      <p:sp>
        <p:nvSpPr>
          <p:cNvPr id="1048634" name="页脚占位符 4"/>
          <p:cNvSpPr>
            <a:spLocks noGrp="1"/>
          </p:cNvSpPr>
          <p:nvPr>
            <p:ph type="ftr" sz="quarter" idx="11"/>
          </p:nvPr>
        </p:nvSpPr>
        <p:spPr/>
        <p:txBody>
          <a:bodyPr/>
          <a:p>
            <a:endParaRPr lang="zh-CN" altLang="zh-CN"/>
          </a:p>
        </p:txBody>
      </p:sp>
      <p:sp>
        <p:nvSpPr>
          <p:cNvPr id="1048635" name="灯片编号占位符 5"/>
          <p:cNvSpPr>
            <a:spLocks noGrp="1"/>
          </p:cNvSpPr>
          <p:nvPr>
            <p:ph type="sldNum" sz="quarter" idx="12"/>
          </p:nvPr>
        </p:nvSpPr>
        <p:spPr/>
        <p:txBody>
          <a:bodyPr/>
          <a:p>
            <a:fld id="{485D97F7-0CE9-438F-A5BB-44B552A6D76F}" type="slidenum">
              <a:rPr lang="zh-CN" altLang="en-US"/>
            </a:fld>
            <a:endParaRPr lang="zh-CN" altLang="en-US" sz="1800">
              <a:solidFill>
                <a:schemeClr val="tx1"/>
              </a:solidFill>
            </a:endParaRP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33" name=""/>
        <p:cNvGrpSpPr/>
        <p:nvPr/>
      </p:nvGrpSpPr>
      <p:grpSpPr>
        <a:xfrm>
          <a:off x="0" y="0"/>
          <a:ext cx="0" cy="0"/>
          <a:chOff x="0" y="0"/>
          <a:chExt cx="0" cy="0"/>
        </a:xfrm>
      </p:grpSpPr>
      <p:sp>
        <p:nvSpPr>
          <p:cNvPr id="1048593" name="标题 1"/>
          <p:cNvSpPr>
            <a:spLocks noGrp="1"/>
          </p:cNvSpPr>
          <p:nvPr>
            <p:ph type="title"/>
          </p:nvPr>
        </p:nvSpPr>
        <p:spPr/>
        <p:txBody>
          <a:bodyPr/>
          <a:p>
            <a:r>
              <a:rPr lang="zh-CN" altLang="en-US" dirty="0" smtClean="0"/>
              <a:t>单击此处编辑母版标题样式</a:t>
            </a:r>
            <a:endParaRPr lang="zh-CN" altLang="en-US" dirty="0"/>
          </a:p>
        </p:txBody>
      </p:sp>
      <p:sp>
        <p:nvSpPr>
          <p:cNvPr id="1048594" name="内容占位符 2"/>
          <p:cNvSpPr>
            <a:spLocks noGrp="1"/>
          </p:cNvSpPr>
          <p:nvPr>
            <p:ph idx="1"/>
          </p:nvPr>
        </p:nvSpPr>
        <p:spPr/>
        <p:txBody>
          <a:bodyPr/>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48595" name="日期占位符 3"/>
          <p:cNvSpPr>
            <a:spLocks noGrp="1"/>
          </p:cNvSpPr>
          <p:nvPr>
            <p:ph type="dt" sz="half" idx="10"/>
          </p:nvPr>
        </p:nvSpPr>
        <p:spPr>
          <a:xfrm>
            <a:off x="838200" y="6356350"/>
            <a:ext cx="2743200" cy="365125"/>
          </a:xfrm>
        </p:spPr>
        <p:txBody>
          <a:bodyPr/>
          <a:p>
            <a:fld id="{938F21B6-1322-4426-8E8E-E51563FFC807}" type="datetime1">
              <a:rPr lang="zh-CN" altLang="en-US"/>
            </a:fld>
            <a:endParaRPr lang="zh-CN" altLang="en-US" sz="1800">
              <a:solidFill>
                <a:schemeClr val="tx1"/>
              </a:solidFill>
            </a:endParaRPr>
          </a:p>
        </p:txBody>
      </p:sp>
      <p:sp>
        <p:nvSpPr>
          <p:cNvPr id="1048596" name="页脚占位符 4"/>
          <p:cNvSpPr>
            <a:spLocks noGrp="1"/>
          </p:cNvSpPr>
          <p:nvPr>
            <p:ph type="ftr" sz="quarter" idx="11"/>
          </p:nvPr>
        </p:nvSpPr>
        <p:spPr/>
        <p:txBody>
          <a:bodyPr/>
          <a:p>
            <a:endParaRPr lang="zh-CN" altLang="zh-CN"/>
          </a:p>
        </p:txBody>
      </p:sp>
      <p:sp>
        <p:nvSpPr>
          <p:cNvPr id="1048597" name="灯片编号占位符 5"/>
          <p:cNvSpPr>
            <a:spLocks noGrp="1"/>
          </p:cNvSpPr>
          <p:nvPr>
            <p:ph type="sldNum" sz="quarter" idx="12"/>
          </p:nvPr>
        </p:nvSpPr>
        <p:spPr/>
        <p:txBody>
          <a:bodyPr/>
          <a:p>
            <a:fld id="{546A36E3-EB4D-46FD-BE8C-453D209C6280}" type="slidenum">
              <a:rPr lang="zh-CN" altLang="en-US"/>
            </a:fld>
            <a:endParaRPr lang="zh-CN" altLang="en-US" sz="1800">
              <a:solidFill>
                <a:schemeClr val="tx1"/>
              </a:solidFill>
            </a:endParaRP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56" name=""/>
        <p:cNvGrpSpPr/>
        <p:nvPr/>
      </p:nvGrpSpPr>
      <p:grpSpPr>
        <a:xfrm>
          <a:off x="0" y="0"/>
          <a:ext cx="0" cy="0"/>
          <a:chOff x="0" y="0"/>
          <a:chExt cx="0" cy="0"/>
        </a:xfrm>
      </p:grpSpPr>
      <p:sp>
        <p:nvSpPr>
          <p:cNvPr id="1048651" name="矩形 40"/>
          <p:cNvSpPr>
            <a:spLocks noChangeArrowheads="1"/>
          </p:cNvSpPr>
          <p:nvPr userDrawn="1"/>
        </p:nvSpPr>
        <p:spPr bwMode="auto">
          <a:xfrm>
            <a:off x="0" y="0"/>
            <a:ext cx="6105525" cy="6858000"/>
          </a:xfrm>
          <a:prstGeom prst="rect">
            <a:avLst/>
          </a:prstGeom>
          <a:solidFill>
            <a:srgbClr val="148CB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52" name="矩形 41"/>
          <p:cNvSpPr>
            <a:spLocks noChangeArrowheads="1"/>
          </p:cNvSpPr>
          <p:nvPr userDrawn="1"/>
        </p:nvSpPr>
        <p:spPr bwMode="auto">
          <a:xfrm>
            <a:off x="6213475" y="0"/>
            <a:ext cx="114300" cy="6858000"/>
          </a:xfrm>
          <a:prstGeom prst="rect">
            <a:avLst/>
          </a:prstGeom>
          <a:solidFill>
            <a:srgbClr val="148CB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53" name="椭圆 45"/>
          <p:cNvSpPr>
            <a:spLocks noChangeArrowheads="1"/>
          </p:cNvSpPr>
          <p:nvPr userDrawn="1"/>
        </p:nvSpPr>
        <p:spPr bwMode="auto">
          <a:xfrm>
            <a:off x="7294563" y="2884488"/>
            <a:ext cx="1082675" cy="1081087"/>
          </a:xfrm>
          <a:prstGeom prst="ellipse">
            <a:avLst/>
          </a:prstGeom>
          <a:solidFill>
            <a:srgbClr val="00A0A0"/>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54" name="椭圆 63"/>
          <p:cNvSpPr>
            <a:spLocks noChangeArrowheads="1"/>
          </p:cNvSpPr>
          <p:nvPr userDrawn="1"/>
        </p:nvSpPr>
        <p:spPr bwMode="auto">
          <a:xfrm>
            <a:off x="8785225" y="2884488"/>
            <a:ext cx="1081088" cy="1081087"/>
          </a:xfrm>
          <a:prstGeom prst="ellipse">
            <a:avLst/>
          </a:prstGeom>
          <a:solidFill>
            <a:srgbClr val="F0AF47"/>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55" name="椭圆 64"/>
          <p:cNvSpPr>
            <a:spLocks noChangeArrowheads="1"/>
          </p:cNvSpPr>
          <p:nvPr userDrawn="1"/>
        </p:nvSpPr>
        <p:spPr bwMode="auto">
          <a:xfrm>
            <a:off x="10274300" y="2884488"/>
            <a:ext cx="1082675" cy="1081087"/>
          </a:xfrm>
          <a:prstGeom prst="ellipse">
            <a:avLst/>
          </a:prstGeom>
          <a:solidFill>
            <a:srgbClr val="D2501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57" name="组合 81"/>
          <p:cNvGrpSpPr/>
          <p:nvPr userDrawn="1"/>
        </p:nvGrpSpPr>
        <p:grpSpPr bwMode="auto">
          <a:xfrm>
            <a:off x="8997950" y="3195638"/>
            <a:ext cx="690563" cy="523875"/>
            <a:chOff x="0" y="0"/>
            <a:chExt cx="509646" cy="387231"/>
          </a:xfrm>
        </p:grpSpPr>
        <p:sp>
          <p:nvSpPr>
            <p:cNvPr id="1048656" name="Freeform 20"/>
            <p:cNvSpPr>
              <a:spLocks noEditPoints="1" noChangeArrowheads="1"/>
            </p:cNvSpPr>
            <p:nvPr/>
          </p:nvSpPr>
          <p:spPr bwMode="auto">
            <a:xfrm>
              <a:off x="0" y="51839"/>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9"/>
                <a:gd name="T145" fmla="*/ 0 h 227"/>
                <a:gd name="T146" fmla="*/ 229 w 229"/>
                <a:gd name="T147" fmla="*/ 227 h 22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solidFill>
              <a:schemeClr val="bg1"/>
            </a:solidFill>
            <a:ln>
              <a:noFill/>
            </a:ln>
          </p:spPr>
          <p:txBody>
            <a:bodyPr/>
            <a:p>
              <a:endParaRPr lang="zh-CN" altLang="zh-CN" sz="2000">
                <a:solidFill>
                  <a:srgbClr val="000000"/>
                </a:solidFill>
                <a:latin typeface="Calibri" panose="020F0502020204030204" pitchFamily="34" charset="0"/>
                <a:sym typeface="宋体" panose="02010600030101010101" pitchFamily="2" charset="-122"/>
              </a:endParaRPr>
            </a:p>
          </p:txBody>
        </p:sp>
        <p:sp>
          <p:nvSpPr>
            <p:cNvPr id="1048657" name="Freeform 21"/>
            <p:cNvSpPr>
              <a:spLocks noEditPoints="1" noChangeArrowheads="1"/>
            </p:cNvSpPr>
            <p:nvPr/>
          </p:nvSpPr>
          <p:spPr bwMode="auto">
            <a:xfrm>
              <a:off x="309785" y="0"/>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5"/>
                <a:gd name="T145" fmla="*/ 0 h 135"/>
                <a:gd name="T146" fmla="*/ 135 w 135"/>
                <a:gd name="T147" fmla="*/ 135 h 1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solidFill>
              <a:schemeClr val="bg1"/>
            </a:solidFill>
            <a:ln>
              <a:noFill/>
            </a:ln>
          </p:spPr>
          <p:txBody>
            <a:bodyPr/>
            <a:p>
              <a:endParaRPr lang="zh-CN" altLang="zh-CN" sz="2000">
                <a:solidFill>
                  <a:srgbClr val="000000"/>
                </a:solidFill>
                <a:latin typeface="Calibri" panose="020F0502020204030204" pitchFamily="34" charset="0"/>
                <a:sym typeface="宋体" panose="02010600030101010101" pitchFamily="2" charset="-122"/>
              </a:endParaRPr>
            </a:p>
          </p:txBody>
        </p:sp>
      </p:grpSp>
      <p:grpSp>
        <p:nvGrpSpPr>
          <p:cNvPr id="58" name="组合 84"/>
          <p:cNvGrpSpPr/>
          <p:nvPr userDrawn="1"/>
        </p:nvGrpSpPr>
        <p:grpSpPr bwMode="auto">
          <a:xfrm>
            <a:off x="7588250" y="3225800"/>
            <a:ext cx="515938" cy="493713"/>
            <a:chOff x="0" y="0"/>
            <a:chExt cx="2438400" cy="2332038"/>
          </a:xfrm>
        </p:grpSpPr>
        <p:sp>
          <p:nvSpPr>
            <p:cNvPr id="1048658" name="Freeform 25"/>
            <p:cNvSpPr>
              <a:spLocks noChangeArrowheads="1"/>
            </p:cNvSpPr>
            <p:nvPr/>
          </p:nvSpPr>
          <p:spPr bwMode="auto">
            <a:xfrm>
              <a:off x="893763" y="1676400"/>
              <a:ext cx="655638" cy="655638"/>
            </a:xfrm>
            <a:custGeom>
              <a:avLst/>
              <a:gdLst>
                <a:gd name="T0" fmla="*/ 206 w 413"/>
                <a:gd name="T1" fmla="*/ 413 h 413"/>
                <a:gd name="T2" fmla="*/ 0 w 413"/>
                <a:gd name="T3" fmla="*/ 0 h 413"/>
                <a:gd name="T4" fmla="*/ 413 w 413"/>
                <a:gd name="T5" fmla="*/ 0 h 413"/>
                <a:gd name="T6" fmla="*/ 206 w 413"/>
                <a:gd name="T7" fmla="*/ 413 h 413"/>
                <a:gd name="T8" fmla="*/ 0 60000 65536"/>
                <a:gd name="T9" fmla="*/ 0 60000 65536"/>
                <a:gd name="T10" fmla="*/ 0 60000 65536"/>
                <a:gd name="T11" fmla="*/ 0 60000 65536"/>
                <a:gd name="T12" fmla="*/ 0 w 413"/>
                <a:gd name="T13" fmla="*/ 0 h 413"/>
                <a:gd name="T14" fmla="*/ 413 w 413"/>
                <a:gd name="T15" fmla="*/ 413 h 413"/>
              </a:gdLst>
              <a:ahLst/>
              <a:cxnLst>
                <a:cxn ang="T8">
                  <a:pos x="T0" y="T1"/>
                </a:cxn>
                <a:cxn ang="T9">
                  <a:pos x="T2" y="T3"/>
                </a:cxn>
                <a:cxn ang="T10">
                  <a:pos x="T4" y="T5"/>
                </a:cxn>
                <a:cxn ang="T11">
                  <a:pos x="T6" y="T7"/>
                </a:cxn>
              </a:cxnLst>
              <a:rect l="T12" t="T13" r="T14" b="T15"/>
              <a:pathLst>
                <a:path w="413" h="413">
                  <a:moveTo>
                    <a:pt x="206" y="413"/>
                  </a:moveTo>
                  <a:lnTo>
                    <a:pt x="0" y="0"/>
                  </a:lnTo>
                  <a:lnTo>
                    <a:pt x="413" y="0"/>
                  </a:lnTo>
                  <a:lnTo>
                    <a:pt x="206" y="413"/>
                  </a:lnTo>
                  <a:close/>
                </a:path>
              </a:pathLst>
            </a:custGeom>
            <a:solidFill>
              <a:schemeClr val="bg1"/>
            </a:solidFill>
            <a:ln>
              <a:noFill/>
            </a:ln>
          </p:spPr>
          <p:txBody>
            <a:bodyPr/>
            <a:p>
              <a:endParaRPr lang="zh-CN" altLang="zh-CN" sz="2000">
                <a:solidFill>
                  <a:srgbClr val="000000"/>
                </a:solidFill>
                <a:latin typeface="Calibri" panose="020F0502020204030204" pitchFamily="34" charset="0"/>
                <a:sym typeface="宋体" panose="02010600030101010101" pitchFamily="2" charset="-122"/>
              </a:endParaRPr>
            </a:p>
          </p:txBody>
        </p:sp>
        <p:sp>
          <p:nvSpPr>
            <p:cNvPr id="1048659" name="任意多边形 86"/>
            <p:cNvSpPr>
              <a:spLocks noChangeArrowheads="1"/>
            </p:cNvSpPr>
            <p:nvPr/>
          </p:nvSpPr>
          <p:spPr bwMode="auto">
            <a:xfrm>
              <a:off x="0" y="0"/>
              <a:ext cx="2438400" cy="1774825"/>
            </a:xfrm>
            <a:custGeom>
              <a:avLst/>
              <a:gdLst>
                <a:gd name="T0" fmla="*/ 290196 w 2438400"/>
                <a:gd name="T1" fmla="*/ 0 h 1774825"/>
                <a:gd name="T2" fmla="*/ 2151973 w 2438400"/>
                <a:gd name="T3" fmla="*/ 0 h 1774825"/>
                <a:gd name="T4" fmla="*/ 2438400 w 2438400"/>
                <a:gd name="T5" fmla="*/ 286384 h 1774825"/>
                <a:gd name="T6" fmla="*/ 2438400 w 2438400"/>
                <a:gd name="T7" fmla="*/ 1484673 h 1774825"/>
                <a:gd name="T8" fmla="*/ 2151973 w 2438400"/>
                <a:gd name="T9" fmla="*/ 1774825 h 1774825"/>
                <a:gd name="T10" fmla="*/ 290196 w 2438400"/>
                <a:gd name="T11" fmla="*/ 1774825 h 1774825"/>
                <a:gd name="T12" fmla="*/ 0 w 2438400"/>
                <a:gd name="T13" fmla="*/ 1484673 h 1774825"/>
                <a:gd name="T14" fmla="*/ 0 w 2438400"/>
                <a:gd name="T15" fmla="*/ 286384 h 1774825"/>
                <a:gd name="T16" fmla="*/ 290196 w 2438400"/>
                <a:gd name="T17" fmla="*/ 0 h 1774825"/>
                <a:gd name="T18" fmla="*/ 471488 w 2438400"/>
                <a:gd name="T19" fmla="*/ 425450 h 1774825"/>
                <a:gd name="T20" fmla="*/ 471488 w 2438400"/>
                <a:gd name="T21" fmla="*/ 598488 h 1774825"/>
                <a:gd name="T22" fmla="*/ 1971676 w 2438400"/>
                <a:gd name="T23" fmla="*/ 598488 h 1774825"/>
                <a:gd name="T24" fmla="*/ 1971676 w 2438400"/>
                <a:gd name="T25" fmla="*/ 425450 h 1774825"/>
                <a:gd name="T26" fmla="*/ 471488 w 2438400"/>
                <a:gd name="T27" fmla="*/ 425450 h 1774825"/>
                <a:gd name="T28" fmla="*/ 471488 w 2438400"/>
                <a:gd name="T29" fmla="*/ 801688 h 1774825"/>
                <a:gd name="T30" fmla="*/ 471488 w 2438400"/>
                <a:gd name="T31" fmla="*/ 971551 h 1774825"/>
                <a:gd name="T32" fmla="*/ 1971676 w 2438400"/>
                <a:gd name="T33" fmla="*/ 971551 h 1774825"/>
                <a:gd name="T34" fmla="*/ 1971676 w 2438400"/>
                <a:gd name="T35" fmla="*/ 801688 h 1774825"/>
                <a:gd name="T36" fmla="*/ 471488 w 2438400"/>
                <a:gd name="T37" fmla="*/ 801688 h 1774825"/>
                <a:gd name="T38" fmla="*/ 471488 w 2438400"/>
                <a:gd name="T39" fmla="*/ 1174750 h 1774825"/>
                <a:gd name="T40" fmla="*/ 471488 w 2438400"/>
                <a:gd name="T41" fmla="*/ 1347788 h 1774825"/>
                <a:gd name="T42" fmla="*/ 1971676 w 2438400"/>
                <a:gd name="T43" fmla="*/ 1347788 h 1774825"/>
                <a:gd name="T44" fmla="*/ 1971676 w 2438400"/>
                <a:gd name="T45" fmla="*/ 1174750 h 1774825"/>
                <a:gd name="T46" fmla="*/ 471488 w 2438400"/>
                <a:gd name="T47" fmla="*/ 1174750 h 17748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438400"/>
                <a:gd name="T73" fmla="*/ 0 h 1774825"/>
                <a:gd name="T74" fmla="*/ 2438400 w 2438400"/>
                <a:gd name="T75" fmla="*/ 1774825 h 17748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solidFill>
              <a:schemeClr val="bg1"/>
            </a:solidFill>
            <a:ln>
              <a:noFill/>
            </a:ln>
          </p:spPr>
          <p:txBody>
            <a:bodyPr/>
            <a:p>
              <a:endParaRPr lang="zh-CN" altLang="zh-CN" sz="2000">
                <a:solidFill>
                  <a:srgbClr val="000000"/>
                </a:solidFill>
                <a:latin typeface="Calibri" panose="020F0502020204030204" pitchFamily="34" charset="0"/>
                <a:sym typeface="宋体" panose="02010600030101010101" pitchFamily="2" charset="-122"/>
              </a:endParaRPr>
            </a:p>
          </p:txBody>
        </p:sp>
      </p:grpSp>
      <p:grpSp>
        <p:nvGrpSpPr>
          <p:cNvPr id="59" name="组合 87"/>
          <p:cNvGrpSpPr/>
          <p:nvPr userDrawn="1"/>
        </p:nvGrpSpPr>
        <p:grpSpPr bwMode="auto">
          <a:xfrm>
            <a:off x="10591800" y="3119438"/>
            <a:ext cx="447675" cy="573087"/>
            <a:chOff x="0" y="0"/>
            <a:chExt cx="563562" cy="720725"/>
          </a:xfrm>
        </p:grpSpPr>
        <p:sp>
          <p:nvSpPr>
            <p:cNvPr id="1048660" name="Freeform 32"/>
            <p:cNvSpPr>
              <a:spLocks noChangeArrowheads="1"/>
            </p:cNvSpPr>
            <p:nvPr/>
          </p:nvSpPr>
          <p:spPr bwMode="auto">
            <a:xfrm>
              <a:off x="209550" y="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 name="T14" fmla="*/ 0 60000 65536"/>
                <a:gd name="T15" fmla="*/ 0 60000 65536"/>
                <a:gd name="T16" fmla="*/ 0 60000 65536"/>
                <a:gd name="T17" fmla="*/ 0 60000 65536"/>
                <a:gd name="T18" fmla="*/ 0 60000 65536"/>
                <a:gd name="T19" fmla="*/ 0 60000 65536"/>
                <a:gd name="T20" fmla="*/ 0 60000 65536"/>
                <a:gd name="T21" fmla="*/ 0 w 64"/>
                <a:gd name="T22" fmla="*/ 0 h 321"/>
                <a:gd name="T23" fmla="*/ 64 w 64"/>
                <a:gd name="T24" fmla="*/ 321 h 3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solidFill>
              <a:schemeClr val="bg1"/>
            </a:solidFill>
            <a:ln>
              <a:noFill/>
            </a:ln>
          </p:spPr>
          <p:txBody>
            <a:bodyPr/>
            <a:p>
              <a:endParaRPr lang="zh-CN" altLang="zh-CN">
                <a:solidFill>
                  <a:srgbClr val="000000"/>
                </a:solidFill>
                <a:latin typeface="Calibri" panose="020F0502020204030204" pitchFamily="34" charset="0"/>
                <a:sym typeface="宋体" panose="02010600030101010101" pitchFamily="2" charset="-122"/>
              </a:endParaRPr>
            </a:p>
          </p:txBody>
        </p:sp>
        <p:sp>
          <p:nvSpPr>
            <p:cNvPr id="1048661" name="Freeform 33"/>
            <p:cNvSpPr>
              <a:spLocks noChangeArrowheads="1"/>
            </p:cNvSpPr>
            <p:nvPr/>
          </p:nvSpPr>
          <p:spPr bwMode="auto">
            <a:xfrm>
              <a:off x="0" y="43973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 name="T14" fmla="*/ 0 60000 65536"/>
                <a:gd name="T15" fmla="*/ 0 60000 65536"/>
                <a:gd name="T16" fmla="*/ 0 60000 65536"/>
                <a:gd name="T17" fmla="*/ 0 60000 65536"/>
                <a:gd name="T18" fmla="*/ 0 60000 65536"/>
                <a:gd name="T19" fmla="*/ 0 60000 65536"/>
                <a:gd name="T20" fmla="*/ 0 60000 65536"/>
                <a:gd name="T21" fmla="*/ 0 w 63"/>
                <a:gd name="T22" fmla="*/ 0 h 125"/>
                <a:gd name="T23" fmla="*/ 63 w 63"/>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solidFill>
              <a:schemeClr val="bg1"/>
            </a:solidFill>
            <a:ln>
              <a:noFill/>
            </a:ln>
          </p:spPr>
          <p:txBody>
            <a:bodyPr/>
            <a:p>
              <a:endParaRPr lang="zh-CN" altLang="zh-CN">
                <a:solidFill>
                  <a:srgbClr val="000000"/>
                </a:solidFill>
                <a:latin typeface="Calibri" panose="020F0502020204030204" pitchFamily="34" charset="0"/>
                <a:sym typeface="宋体" panose="02010600030101010101" pitchFamily="2" charset="-122"/>
              </a:endParaRPr>
            </a:p>
          </p:txBody>
        </p:sp>
        <p:sp>
          <p:nvSpPr>
            <p:cNvPr id="1048662" name="Freeform 34"/>
            <p:cNvSpPr>
              <a:spLocks noChangeArrowheads="1"/>
            </p:cNvSpPr>
            <p:nvPr/>
          </p:nvSpPr>
          <p:spPr bwMode="auto">
            <a:xfrm>
              <a:off x="420687" y="23177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 name="T14" fmla="*/ 0 60000 65536"/>
                <a:gd name="T15" fmla="*/ 0 60000 65536"/>
                <a:gd name="T16" fmla="*/ 0 60000 65536"/>
                <a:gd name="T17" fmla="*/ 0 60000 65536"/>
                <a:gd name="T18" fmla="*/ 0 60000 65536"/>
                <a:gd name="T19" fmla="*/ 0 60000 65536"/>
                <a:gd name="T20" fmla="*/ 0 60000 65536"/>
                <a:gd name="T21" fmla="*/ 0 w 64"/>
                <a:gd name="T22" fmla="*/ 0 h 218"/>
                <a:gd name="T23" fmla="*/ 64 w 64"/>
                <a:gd name="T24" fmla="*/ 218 h 2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solidFill>
              <a:schemeClr val="bg1"/>
            </a:solidFill>
            <a:ln>
              <a:noFill/>
            </a:ln>
          </p:spPr>
          <p:txBody>
            <a:bodyPr/>
            <a:p>
              <a:endParaRPr lang="zh-CN" altLang="zh-CN">
                <a:solidFill>
                  <a:srgbClr val="000000"/>
                </a:solidFill>
                <a:latin typeface="Calibri" panose="020F0502020204030204" pitchFamily="34" charset="0"/>
                <a:sym typeface="宋体" panose="02010600030101010101" pitchFamily="2" charset="-122"/>
              </a:endParaRPr>
            </a:p>
          </p:txBody>
        </p:sp>
      </p:grpSp>
      <p:sp>
        <p:nvSpPr>
          <p:cNvPr id="1048663" name="直接连接符 93"/>
          <p:cNvSpPr>
            <a:spLocks noChangeShapeType="1"/>
          </p:cNvSpPr>
          <p:nvPr userDrawn="1"/>
        </p:nvSpPr>
        <p:spPr bwMode="auto">
          <a:xfrm rot="5400000">
            <a:off x="3206750" y="2690813"/>
            <a:ext cx="0" cy="3600450"/>
          </a:xfrm>
          <a:prstGeom prst="line">
            <a:avLst/>
          </a:prstGeom>
          <a:noFill/>
          <a:ln w="12700" cap="flat" cmpd="sng">
            <a:solidFill>
              <a:schemeClr val="bg1"/>
            </a:solidFill>
            <a:bevel/>
          </a:ln>
        </p:spPr>
        <p:txBody>
          <a:bodyPr/>
          <a:p>
            <a:endParaRPr lang="zh-CN" altLang="en-US"/>
          </a:p>
        </p:txBody>
      </p:sp>
      <p:sp>
        <p:nvSpPr>
          <p:cNvPr id="1048664" name="标题 1"/>
          <p:cNvSpPr>
            <a:spLocks noGrp="1"/>
          </p:cNvSpPr>
          <p:nvPr>
            <p:ph type="title" hasCustomPrompt="1"/>
          </p:nvPr>
        </p:nvSpPr>
        <p:spPr>
          <a:xfrm>
            <a:off x="432752" y="3303735"/>
            <a:ext cx="5547996" cy="1067674"/>
          </a:xfrm>
        </p:spPr>
        <p:txBody>
          <a:bodyPr anchor="b"/>
          <a:lstStyle>
            <a:lvl1pPr algn="ctr">
              <a:defRPr sz="3600">
                <a:solidFill>
                  <a:schemeClr val="bg1"/>
                </a:solidFill>
              </a:defRPr>
            </a:lvl1pPr>
          </a:lstStyle>
          <a:p>
            <a:r>
              <a:rPr lang="zh-CN" altLang="en-US" dirty="0" smtClean="0"/>
              <a:t>编辑标题</a:t>
            </a:r>
            <a:endParaRPr lang="zh-CN" altLang="en-US" dirty="0"/>
          </a:p>
        </p:txBody>
      </p:sp>
      <p:sp>
        <p:nvSpPr>
          <p:cNvPr id="1048665" name="文本占位符 2"/>
          <p:cNvSpPr>
            <a:spLocks noGrp="1"/>
          </p:cNvSpPr>
          <p:nvPr>
            <p:ph type="body" idx="1"/>
          </p:nvPr>
        </p:nvSpPr>
        <p:spPr>
          <a:xfrm>
            <a:off x="432752" y="4631419"/>
            <a:ext cx="5547996" cy="1159781"/>
          </a:xfrm>
        </p:spPr>
        <p:txBody>
          <a:bodyPr/>
          <a:lstStyle>
            <a:lvl1pPr marL="0" indent="0" algn="ctr">
              <a:buNone/>
              <a:defRPr sz="20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smtClean="0"/>
              <a:t>单击此处编辑母版文本样式</a:t>
            </a:r>
            <a:endParaRPr lang="zh-CN" altLang="en-US" dirty="0" smtClean="0"/>
          </a:p>
        </p:txBody>
      </p:sp>
      <p:sp>
        <p:nvSpPr>
          <p:cNvPr id="1048666" name="日期占位符 3"/>
          <p:cNvSpPr>
            <a:spLocks noGrp="1"/>
          </p:cNvSpPr>
          <p:nvPr>
            <p:ph type="dt" sz="half" idx="10"/>
          </p:nvPr>
        </p:nvSpPr>
        <p:spPr>
          <a:xfrm>
            <a:off x="838200" y="6356350"/>
            <a:ext cx="2743200" cy="365125"/>
          </a:xfrm>
        </p:spPr>
        <p:txBody>
          <a:bodyPr/>
          <a:p>
            <a:fld id="{938F21B6-1322-4426-8E8E-E51563FFC807}" type="datetime1">
              <a:rPr lang="zh-CN" altLang="en-US"/>
            </a:fld>
            <a:endParaRPr lang="zh-CN" altLang="en-US" sz="1800">
              <a:solidFill>
                <a:schemeClr val="tx1"/>
              </a:solidFill>
            </a:endParaRPr>
          </a:p>
        </p:txBody>
      </p:sp>
      <p:sp>
        <p:nvSpPr>
          <p:cNvPr id="1048667" name="页脚占位符 4"/>
          <p:cNvSpPr>
            <a:spLocks noGrp="1"/>
          </p:cNvSpPr>
          <p:nvPr>
            <p:ph type="ftr" sz="quarter" idx="11"/>
          </p:nvPr>
        </p:nvSpPr>
        <p:spPr/>
        <p:txBody>
          <a:bodyPr/>
          <a:p>
            <a:endParaRPr lang="zh-CN" altLang="zh-CN"/>
          </a:p>
        </p:txBody>
      </p:sp>
      <p:sp>
        <p:nvSpPr>
          <p:cNvPr id="1048668" name="灯片编号占位符 5"/>
          <p:cNvSpPr>
            <a:spLocks noGrp="1"/>
          </p:cNvSpPr>
          <p:nvPr>
            <p:ph type="sldNum" sz="quarter" idx="12"/>
          </p:nvPr>
        </p:nvSpPr>
        <p:spPr/>
        <p:txBody>
          <a:bodyPr/>
          <a:p>
            <a:fld id="{B69BA529-EC2C-4D3E-AFE6-949DAD5F34FF}" type="slidenum">
              <a:rPr lang="zh-CN" altLang="en-US"/>
            </a:fld>
            <a:endParaRPr lang="zh-CN" altLang="en-US" sz="1800">
              <a:solidFill>
                <a:schemeClr val="tx1"/>
              </a:solidFill>
            </a:endParaRPr>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55" name=""/>
        <p:cNvGrpSpPr/>
        <p:nvPr/>
      </p:nvGrpSpPr>
      <p:grpSpPr>
        <a:xfrm>
          <a:off x="0" y="0"/>
          <a:ext cx="0" cy="0"/>
          <a:chOff x="0" y="0"/>
          <a:chExt cx="0" cy="0"/>
        </a:xfrm>
      </p:grpSpPr>
      <p:sp>
        <p:nvSpPr>
          <p:cNvPr id="1048645" name="标题 1"/>
          <p:cNvSpPr>
            <a:spLocks noGrp="1"/>
          </p:cNvSpPr>
          <p:nvPr>
            <p:ph type="title"/>
          </p:nvPr>
        </p:nvSpPr>
        <p:spPr/>
        <p:txBody>
          <a:bodyPr/>
          <a:p>
            <a:r>
              <a:rPr lang="zh-CN" altLang="en-US" smtClean="0"/>
              <a:t>单击此处编辑母版标题样式</a:t>
            </a:r>
            <a:endParaRPr lang="zh-CN" altLang="en-US"/>
          </a:p>
        </p:txBody>
      </p:sp>
      <p:sp>
        <p:nvSpPr>
          <p:cNvPr id="1048646" name="内容占位符 2"/>
          <p:cNvSpPr>
            <a:spLocks noGrp="1"/>
          </p:cNvSpPr>
          <p:nvPr>
            <p:ph sz="half" idx="1"/>
          </p:nvPr>
        </p:nvSpPr>
        <p:spPr>
          <a:xfrm>
            <a:off x="838200" y="1825625"/>
            <a:ext cx="5181600" cy="4351338"/>
          </a:xfrm>
        </p:spPr>
        <p:txBody>
          <a:bodyPr/>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48647" name="内容占位符 3"/>
          <p:cNvSpPr>
            <a:spLocks noGrp="1"/>
          </p:cNvSpPr>
          <p:nvPr>
            <p:ph sz="half" idx="2"/>
          </p:nvPr>
        </p:nvSpPr>
        <p:spPr>
          <a:xfrm>
            <a:off x="6172200" y="1825625"/>
            <a:ext cx="5181600" cy="4351338"/>
          </a:xfrm>
        </p:spPr>
        <p:txBody>
          <a:bodyPr/>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48648" name="日期占位符 4"/>
          <p:cNvSpPr>
            <a:spLocks noGrp="1"/>
          </p:cNvSpPr>
          <p:nvPr>
            <p:ph type="dt" sz="half" idx="10"/>
          </p:nvPr>
        </p:nvSpPr>
        <p:spPr>
          <a:xfrm>
            <a:off x="838200" y="6356350"/>
            <a:ext cx="2743200" cy="365125"/>
          </a:xfrm>
        </p:spPr>
        <p:txBody>
          <a:bodyPr/>
          <a:p>
            <a:fld id="{938F21B6-1322-4426-8E8E-E51563FFC807}" type="datetime1">
              <a:rPr lang="zh-CN" altLang="en-US"/>
            </a:fld>
            <a:endParaRPr lang="zh-CN" altLang="en-US" sz="1800">
              <a:solidFill>
                <a:schemeClr val="tx1"/>
              </a:solidFill>
            </a:endParaRPr>
          </a:p>
        </p:txBody>
      </p:sp>
      <p:sp>
        <p:nvSpPr>
          <p:cNvPr id="1048649" name="页脚占位符 5"/>
          <p:cNvSpPr>
            <a:spLocks noGrp="1"/>
          </p:cNvSpPr>
          <p:nvPr>
            <p:ph type="ftr" sz="quarter" idx="11"/>
          </p:nvPr>
        </p:nvSpPr>
        <p:spPr/>
        <p:txBody>
          <a:bodyPr/>
          <a:p>
            <a:endParaRPr lang="zh-CN" altLang="zh-CN"/>
          </a:p>
        </p:txBody>
      </p:sp>
      <p:sp>
        <p:nvSpPr>
          <p:cNvPr id="1048650" name="灯片编号占位符 6"/>
          <p:cNvSpPr>
            <a:spLocks noGrp="1"/>
          </p:cNvSpPr>
          <p:nvPr>
            <p:ph type="sldNum" sz="quarter" idx="12"/>
          </p:nvPr>
        </p:nvSpPr>
        <p:spPr/>
        <p:txBody>
          <a:bodyPr/>
          <a:p>
            <a:fld id="{431E6B21-E833-4DA2-B83F-2DC5FDC19924}" type="slidenum">
              <a:rPr lang="zh-CN" altLang="en-US"/>
            </a:fld>
            <a:endParaRPr lang="zh-CN" altLang="en-US" sz="1800">
              <a:solidFill>
                <a:schemeClr val="tx1"/>
              </a:solidFill>
            </a:endParaRPr>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64" name=""/>
        <p:cNvGrpSpPr/>
        <p:nvPr/>
      </p:nvGrpSpPr>
      <p:grpSpPr>
        <a:xfrm>
          <a:off x="0" y="0"/>
          <a:ext cx="0" cy="0"/>
          <a:chOff x="0" y="0"/>
          <a:chExt cx="0" cy="0"/>
        </a:xfrm>
      </p:grpSpPr>
      <p:sp>
        <p:nvSpPr>
          <p:cNvPr id="1048687" name="标题 1"/>
          <p:cNvSpPr>
            <a:spLocks noGrp="1"/>
          </p:cNvSpPr>
          <p:nvPr>
            <p:ph type="title"/>
          </p:nvPr>
        </p:nvSpPr>
        <p:spPr>
          <a:xfrm>
            <a:off x="839788" y="365125"/>
            <a:ext cx="10515600" cy="1325563"/>
          </a:xfrm>
        </p:spPr>
        <p:txBody>
          <a:bodyPr/>
          <a:p>
            <a:r>
              <a:rPr lang="zh-CN" altLang="en-US" smtClean="0"/>
              <a:t>单击此处编辑母版标题样式</a:t>
            </a:r>
            <a:endParaRPr lang="zh-CN" altLang="en-US"/>
          </a:p>
        </p:txBody>
      </p:sp>
      <p:sp>
        <p:nvSpPr>
          <p:cNvPr id="1048688" name="文本占位符 2"/>
          <p:cNvSpPr>
            <a:spLocks noGrp="1"/>
          </p:cNvSpPr>
          <p:nvPr>
            <p:ph type="body" idx="1"/>
          </p:nvPr>
        </p:nvSpPr>
        <p:spPr>
          <a:xfrm>
            <a:off x="839788" y="17700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1048689" name="内容占位符 3"/>
          <p:cNvSpPr>
            <a:spLocks noGrp="1"/>
          </p:cNvSpPr>
          <p:nvPr>
            <p:ph sz="half" idx="2"/>
          </p:nvPr>
        </p:nvSpPr>
        <p:spPr>
          <a:xfrm>
            <a:off x="839788" y="2654299"/>
            <a:ext cx="5157787" cy="3535363"/>
          </a:xfrm>
        </p:spPr>
        <p:txBody>
          <a:bodyPr/>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48690" name="文本占位符 4"/>
          <p:cNvSpPr>
            <a:spLocks noGrp="1"/>
          </p:cNvSpPr>
          <p:nvPr>
            <p:ph type="body" sz="quarter" idx="3"/>
          </p:nvPr>
        </p:nvSpPr>
        <p:spPr>
          <a:xfrm>
            <a:off x="6172200" y="17700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1048691" name="内容占位符 5"/>
          <p:cNvSpPr>
            <a:spLocks noGrp="1"/>
          </p:cNvSpPr>
          <p:nvPr>
            <p:ph sz="quarter" idx="4"/>
          </p:nvPr>
        </p:nvSpPr>
        <p:spPr>
          <a:xfrm>
            <a:off x="6172200" y="2654299"/>
            <a:ext cx="5183188" cy="3535363"/>
          </a:xfrm>
        </p:spPr>
        <p:txBody>
          <a:bodyPr/>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48692" name="日期占位符 6"/>
          <p:cNvSpPr>
            <a:spLocks noGrp="1"/>
          </p:cNvSpPr>
          <p:nvPr>
            <p:ph type="dt" sz="half" idx="10"/>
          </p:nvPr>
        </p:nvSpPr>
        <p:spPr>
          <a:xfrm>
            <a:off x="838200" y="6356350"/>
            <a:ext cx="2743200" cy="365125"/>
          </a:xfrm>
        </p:spPr>
        <p:txBody>
          <a:bodyPr/>
          <a:p>
            <a:fld id="{938F21B6-1322-4426-8E8E-E51563FFC807}" type="datetime1">
              <a:rPr lang="zh-CN" altLang="en-US"/>
            </a:fld>
            <a:endParaRPr lang="zh-CN" altLang="en-US" sz="1800">
              <a:solidFill>
                <a:schemeClr val="tx1"/>
              </a:solidFill>
            </a:endParaRPr>
          </a:p>
        </p:txBody>
      </p:sp>
      <p:sp>
        <p:nvSpPr>
          <p:cNvPr id="1048693" name="页脚占位符 7"/>
          <p:cNvSpPr>
            <a:spLocks noGrp="1"/>
          </p:cNvSpPr>
          <p:nvPr>
            <p:ph type="ftr" sz="quarter" idx="11"/>
          </p:nvPr>
        </p:nvSpPr>
        <p:spPr/>
        <p:txBody>
          <a:bodyPr/>
          <a:p>
            <a:endParaRPr lang="zh-CN" altLang="zh-CN"/>
          </a:p>
        </p:txBody>
      </p:sp>
      <p:sp>
        <p:nvSpPr>
          <p:cNvPr id="1048694" name="灯片编号占位符 8"/>
          <p:cNvSpPr>
            <a:spLocks noGrp="1"/>
          </p:cNvSpPr>
          <p:nvPr>
            <p:ph type="sldNum" sz="quarter" idx="12"/>
          </p:nvPr>
        </p:nvSpPr>
        <p:spPr/>
        <p:txBody>
          <a:bodyPr/>
          <a:p>
            <a:fld id="{514EE41B-490D-4E9F-A376-4C3FAB45EB8B}" type="slidenum">
              <a:rPr lang="zh-CN" altLang="en-US"/>
            </a:fld>
            <a:endParaRPr lang="zh-CN" altLang="en-US" sz="1800">
              <a:solidFill>
                <a:schemeClr val="tx1"/>
              </a:solidFill>
            </a:endParaRP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61" name=""/>
        <p:cNvGrpSpPr/>
        <p:nvPr/>
      </p:nvGrpSpPr>
      <p:grpSpPr>
        <a:xfrm>
          <a:off x="0" y="0"/>
          <a:ext cx="0" cy="0"/>
          <a:chOff x="0" y="0"/>
          <a:chExt cx="0" cy="0"/>
        </a:xfrm>
      </p:grpSpPr>
      <p:grpSp>
        <p:nvGrpSpPr>
          <p:cNvPr id="62" name="组合 1"/>
          <p:cNvGrpSpPr/>
          <p:nvPr/>
        </p:nvGrpSpPr>
        <p:grpSpPr bwMode="auto">
          <a:xfrm>
            <a:off x="3249613" y="4883150"/>
            <a:ext cx="5746750" cy="1974850"/>
            <a:chOff x="0" y="0"/>
            <a:chExt cx="4651016" cy="1975760"/>
          </a:xfrm>
        </p:grpSpPr>
        <p:sp>
          <p:nvSpPr>
            <p:cNvPr id="1048675" name="矩形 69"/>
            <p:cNvSpPr>
              <a:spLocks noChangeArrowheads="1"/>
            </p:cNvSpPr>
            <p:nvPr/>
          </p:nvSpPr>
          <p:spPr bwMode="auto">
            <a:xfrm>
              <a:off x="0" y="2"/>
              <a:ext cx="1162754" cy="1975757"/>
            </a:xfrm>
            <a:prstGeom prst="rect">
              <a:avLst/>
            </a:prstGeom>
            <a:solidFill>
              <a:srgbClr val="148CB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76" name="矩形 70"/>
            <p:cNvSpPr>
              <a:spLocks noChangeArrowheads="1"/>
            </p:cNvSpPr>
            <p:nvPr/>
          </p:nvSpPr>
          <p:spPr bwMode="auto">
            <a:xfrm>
              <a:off x="1162754" y="1"/>
              <a:ext cx="1162754" cy="1975757"/>
            </a:xfrm>
            <a:prstGeom prst="rect">
              <a:avLst/>
            </a:prstGeom>
            <a:solidFill>
              <a:srgbClr val="00A0A0"/>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77" name="矩形 71"/>
            <p:cNvSpPr>
              <a:spLocks noChangeArrowheads="1"/>
            </p:cNvSpPr>
            <p:nvPr/>
          </p:nvSpPr>
          <p:spPr bwMode="auto">
            <a:xfrm>
              <a:off x="2325508" y="0"/>
              <a:ext cx="1162754" cy="1975757"/>
            </a:xfrm>
            <a:prstGeom prst="rect">
              <a:avLst/>
            </a:prstGeom>
            <a:solidFill>
              <a:srgbClr val="F0AF47"/>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78" name="矩形 72"/>
            <p:cNvSpPr>
              <a:spLocks noChangeArrowheads="1"/>
            </p:cNvSpPr>
            <p:nvPr/>
          </p:nvSpPr>
          <p:spPr bwMode="auto">
            <a:xfrm>
              <a:off x="3488262" y="3"/>
              <a:ext cx="1162754" cy="1975757"/>
            </a:xfrm>
            <a:prstGeom prst="rect">
              <a:avLst/>
            </a:prstGeom>
            <a:solidFill>
              <a:srgbClr val="D2501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grpSp>
      <p:grpSp>
        <p:nvGrpSpPr>
          <p:cNvPr id="63" name="组合 73"/>
          <p:cNvGrpSpPr/>
          <p:nvPr/>
        </p:nvGrpSpPr>
        <p:grpSpPr bwMode="auto">
          <a:xfrm>
            <a:off x="3249613" y="0"/>
            <a:ext cx="5746750" cy="1974850"/>
            <a:chOff x="0" y="0"/>
            <a:chExt cx="4651016" cy="1975760"/>
          </a:xfrm>
        </p:grpSpPr>
        <p:sp>
          <p:nvSpPr>
            <p:cNvPr id="1048679" name="矩形 74"/>
            <p:cNvSpPr>
              <a:spLocks noChangeArrowheads="1"/>
            </p:cNvSpPr>
            <p:nvPr/>
          </p:nvSpPr>
          <p:spPr bwMode="auto">
            <a:xfrm>
              <a:off x="0" y="2"/>
              <a:ext cx="1162754" cy="1975757"/>
            </a:xfrm>
            <a:prstGeom prst="rect">
              <a:avLst/>
            </a:prstGeom>
            <a:solidFill>
              <a:srgbClr val="148CB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80" name="矩形 75"/>
            <p:cNvSpPr>
              <a:spLocks noChangeArrowheads="1"/>
            </p:cNvSpPr>
            <p:nvPr/>
          </p:nvSpPr>
          <p:spPr bwMode="auto">
            <a:xfrm>
              <a:off x="1162754" y="1"/>
              <a:ext cx="1162754" cy="1975757"/>
            </a:xfrm>
            <a:prstGeom prst="rect">
              <a:avLst/>
            </a:prstGeom>
            <a:solidFill>
              <a:srgbClr val="00A0A0"/>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81" name="矩形 76"/>
            <p:cNvSpPr>
              <a:spLocks noChangeArrowheads="1"/>
            </p:cNvSpPr>
            <p:nvPr/>
          </p:nvSpPr>
          <p:spPr bwMode="auto">
            <a:xfrm>
              <a:off x="2325508" y="0"/>
              <a:ext cx="1162754" cy="1975757"/>
            </a:xfrm>
            <a:prstGeom prst="rect">
              <a:avLst/>
            </a:prstGeom>
            <a:solidFill>
              <a:srgbClr val="F0AF47"/>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682" name="矩形 77"/>
            <p:cNvSpPr>
              <a:spLocks noChangeArrowheads="1"/>
            </p:cNvSpPr>
            <p:nvPr/>
          </p:nvSpPr>
          <p:spPr bwMode="auto">
            <a:xfrm>
              <a:off x="3488262" y="3"/>
              <a:ext cx="1162754" cy="1975757"/>
            </a:xfrm>
            <a:prstGeom prst="rect">
              <a:avLst/>
            </a:prstGeom>
            <a:solidFill>
              <a:srgbClr val="D2501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048683" name="标题 1"/>
          <p:cNvSpPr>
            <a:spLocks noGrp="1"/>
          </p:cNvSpPr>
          <p:nvPr>
            <p:ph type="title" hasCustomPrompt="1"/>
          </p:nvPr>
        </p:nvSpPr>
        <p:spPr>
          <a:xfrm>
            <a:off x="3195636" y="2343151"/>
            <a:ext cx="5800728" cy="2171692"/>
          </a:xfrm>
        </p:spPr>
        <p:txBody>
          <a:bodyPr/>
          <a:lstStyle>
            <a:lvl1pPr algn="ctr">
              <a:defRPr sz="7200"/>
            </a:lvl1pPr>
          </a:lstStyle>
          <a:p>
            <a:r>
              <a:rPr lang="zh-CN" altLang="en-US" dirty="0" smtClean="0"/>
              <a:t>编辑标题</a:t>
            </a:r>
            <a:endParaRPr lang="zh-CN" altLang="en-US" dirty="0"/>
          </a:p>
        </p:txBody>
      </p:sp>
      <p:sp>
        <p:nvSpPr>
          <p:cNvPr id="1048684" name="日期占位符 2"/>
          <p:cNvSpPr>
            <a:spLocks noGrp="1"/>
          </p:cNvSpPr>
          <p:nvPr>
            <p:ph type="dt" sz="half" idx="10"/>
          </p:nvPr>
        </p:nvSpPr>
        <p:spPr>
          <a:xfrm>
            <a:off x="838200" y="6356350"/>
            <a:ext cx="2743200" cy="365125"/>
          </a:xfrm>
        </p:spPr>
        <p:txBody>
          <a:bodyPr/>
          <a:p>
            <a:fld id="{938F21B6-1322-4426-8E8E-E51563FFC807}" type="datetime1">
              <a:rPr lang="zh-CN" altLang="en-US"/>
            </a:fld>
            <a:endParaRPr lang="zh-CN" altLang="en-US" sz="1800">
              <a:solidFill>
                <a:schemeClr val="tx1"/>
              </a:solidFill>
            </a:endParaRPr>
          </a:p>
        </p:txBody>
      </p:sp>
      <p:sp>
        <p:nvSpPr>
          <p:cNvPr id="1048685" name="页脚占位符 3"/>
          <p:cNvSpPr>
            <a:spLocks noGrp="1"/>
          </p:cNvSpPr>
          <p:nvPr>
            <p:ph type="ftr" sz="quarter" idx="11"/>
          </p:nvPr>
        </p:nvSpPr>
        <p:spPr/>
        <p:txBody>
          <a:bodyPr/>
          <a:p>
            <a:endParaRPr lang="zh-CN" altLang="zh-CN"/>
          </a:p>
        </p:txBody>
      </p:sp>
      <p:sp>
        <p:nvSpPr>
          <p:cNvPr id="1048686" name="灯片编号占位符 4"/>
          <p:cNvSpPr>
            <a:spLocks noGrp="1"/>
          </p:cNvSpPr>
          <p:nvPr>
            <p:ph type="sldNum" sz="quarter" idx="12"/>
          </p:nvPr>
        </p:nvSpPr>
        <p:spPr/>
        <p:txBody>
          <a:bodyPr/>
          <a:p>
            <a:fld id="{DA51660D-FD56-4D10-8F6B-436AB3EEB829}" type="slidenum">
              <a:rPr lang="zh-CN" altLang="en-US"/>
            </a:fld>
            <a:endParaRPr lang="zh-CN" altLang="en-US" sz="1800">
              <a:solidFill>
                <a:schemeClr val="tx1"/>
              </a:solidFill>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24" name=""/>
        <p:cNvGrpSpPr/>
        <p:nvPr/>
      </p:nvGrpSpPr>
      <p:grpSpPr>
        <a:xfrm>
          <a:off x="0" y="0"/>
          <a:ext cx="0" cy="0"/>
          <a:chOff x="0" y="0"/>
          <a:chExt cx="0" cy="0"/>
        </a:xfrm>
      </p:grpSpPr>
      <p:sp>
        <p:nvSpPr>
          <p:cNvPr id="1048581" name="日期占位符 1"/>
          <p:cNvSpPr>
            <a:spLocks noGrp="1"/>
          </p:cNvSpPr>
          <p:nvPr>
            <p:ph type="dt" sz="half" idx="10"/>
          </p:nvPr>
        </p:nvSpPr>
        <p:spPr>
          <a:xfrm>
            <a:off x="838200" y="6356350"/>
            <a:ext cx="2743200" cy="365125"/>
          </a:xfrm>
        </p:spPr>
        <p:txBody>
          <a:bodyPr/>
          <a:p>
            <a:fld id="{938F21B6-1322-4426-8E8E-E51563FFC807}" type="datetime1">
              <a:rPr lang="zh-CN" altLang="en-US"/>
            </a:fld>
            <a:endParaRPr lang="zh-CN" altLang="en-US" sz="1800">
              <a:solidFill>
                <a:schemeClr val="tx1"/>
              </a:solidFill>
            </a:endParaRPr>
          </a:p>
        </p:txBody>
      </p:sp>
      <p:sp>
        <p:nvSpPr>
          <p:cNvPr id="1048582" name="页脚占位符 2"/>
          <p:cNvSpPr>
            <a:spLocks noGrp="1"/>
          </p:cNvSpPr>
          <p:nvPr>
            <p:ph type="ftr" sz="quarter" idx="11"/>
          </p:nvPr>
        </p:nvSpPr>
        <p:spPr/>
        <p:txBody>
          <a:bodyPr/>
          <a:p>
            <a:endParaRPr lang="zh-CN" altLang="zh-CN"/>
          </a:p>
        </p:txBody>
      </p:sp>
      <p:sp>
        <p:nvSpPr>
          <p:cNvPr id="1048583" name="灯片编号占位符 3"/>
          <p:cNvSpPr>
            <a:spLocks noGrp="1"/>
          </p:cNvSpPr>
          <p:nvPr>
            <p:ph type="sldNum" sz="quarter" idx="12"/>
          </p:nvPr>
        </p:nvSpPr>
        <p:spPr/>
        <p:txBody>
          <a:bodyPr/>
          <a:p>
            <a:fld id="{EA840D58-4386-4226-80C9-F062568A0BF2}" type="slidenum">
              <a:rPr lang="zh-CN" altLang="en-US"/>
            </a:fld>
            <a:endParaRPr lang="zh-CN" altLang="en-US" sz="1800">
              <a:solidFill>
                <a:schemeClr val="tx1"/>
              </a:solidFill>
            </a:endParaRPr>
          </a:p>
        </p:txBody>
      </p:sp>
      <p:sp>
        <p:nvSpPr>
          <p:cNvPr id="1048584" name="矩形 55"/>
          <p:cNvSpPr>
            <a:spLocks noChangeArrowheads="1"/>
          </p:cNvSpPr>
          <p:nvPr/>
        </p:nvSpPr>
        <p:spPr bwMode="auto">
          <a:xfrm>
            <a:off x="330200" y="504825"/>
            <a:ext cx="2046288" cy="101600"/>
          </a:xfrm>
          <a:prstGeom prst="rect">
            <a:avLst/>
          </a:prstGeom>
          <a:solidFill>
            <a:srgbClr val="148CB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585" name="矩形 56"/>
          <p:cNvSpPr>
            <a:spLocks noChangeArrowheads="1"/>
          </p:cNvSpPr>
          <p:nvPr/>
        </p:nvSpPr>
        <p:spPr bwMode="auto">
          <a:xfrm>
            <a:off x="2441575" y="504825"/>
            <a:ext cx="431800" cy="101600"/>
          </a:xfrm>
          <a:prstGeom prst="rect">
            <a:avLst/>
          </a:prstGeom>
          <a:solidFill>
            <a:srgbClr val="00A0A0"/>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586" name="矩形 57"/>
          <p:cNvSpPr>
            <a:spLocks noChangeArrowheads="1"/>
          </p:cNvSpPr>
          <p:nvPr/>
        </p:nvSpPr>
        <p:spPr bwMode="auto">
          <a:xfrm>
            <a:off x="2938463" y="504825"/>
            <a:ext cx="430212" cy="101600"/>
          </a:xfrm>
          <a:prstGeom prst="rect">
            <a:avLst/>
          </a:prstGeom>
          <a:solidFill>
            <a:srgbClr val="F0AF47"/>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587" name="矩形 58"/>
          <p:cNvSpPr>
            <a:spLocks noChangeArrowheads="1"/>
          </p:cNvSpPr>
          <p:nvPr/>
        </p:nvSpPr>
        <p:spPr bwMode="auto">
          <a:xfrm>
            <a:off x="3435350" y="504825"/>
            <a:ext cx="430213" cy="101600"/>
          </a:xfrm>
          <a:prstGeom prst="rect">
            <a:avLst/>
          </a:prstGeom>
          <a:solidFill>
            <a:srgbClr val="D2501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588" name="矩形 59"/>
          <p:cNvSpPr>
            <a:spLocks noChangeArrowheads="1"/>
          </p:cNvSpPr>
          <p:nvPr/>
        </p:nvSpPr>
        <p:spPr bwMode="auto">
          <a:xfrm flipH="1">
            <a:off x="9842500" y="504825"/>
            <a:ext cx="2044700" cy="101600"/>
          </a:xfrm>
          <a:prstGeom prst="rect">
            <a:avLst/>
          </a:prstGeom>
          <a:solidFill>
            <a:srgbClr val="148CB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589" name="矩形 60"/>
          <p:cNvSpPr>
            <a:spLocks noChangeArrowheads="1"/>
          </p:cNvSpPr>
          <p:nvPr/>
        </p:nvSpPr>
        <p:spPr bwMode="auto">
          <a:xfrm flipH="1">
            <a:off x="9345613" y="504825"/>
            <a:ext cx="431800" cy="101600"/>
          </a:xfrm>
          <a:prstGeom prst="rect">
            <a:avLst/>
          </a:prstGeom>
          <a:solidFill>
            <a:srgbClr val="00A0A0"/>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590" name="矩形 61"/>
          <p:cNvSpPr>
            <a:spLocks noChangeArrowheads="1"/>
          </p:cNvSpPr>
          <p:nvPr/>
        </p:nvSpPr>
        <p:spPr bwMode="auto">
          <a:xfrm flipH="1">
            <a:off x="8848725" y="504825"/>
            <a:ext cx="431800" cy="101600"/>
          </a:xfrm>
          <a:prstGeom prst="rect">
            <a:avLst/>
          </a:prstGeom>
          <a:solidFill>
            <a:srgbClr val="F0AF47"/>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8591" name="矩形 62"/>
          <p:cNvSpPr>
            <a:spLocks noChangeArrowheads="1"/>
          </p:cNvSpPr>
          <p:nvPr/>
        </p:nvSpPr>
        <p:spPr bwMode="auto">
          <a:xfrm flipH="1">
            <a:off x="8353425" y="504825"/>
            <a:ext cx="431800" cy="101600"/>
          </a:xfrm>
          <a:prstGeom prst="rect">
            <a:avLst/>
          </a:prstGeom>
          <a:solidFill>
            <a:srgbClr val="D2501E"/>
          </a:solidFill>
          <a:ln>
            <a:noFill/>
          </a:ln>
        </p:spPr>
        <p:txBody>
          <a:bodyPr anchor="ctr"/>
          <a:p>
            <a:pPr algn="ctr"/>
            <a:endParaRPr lang="zh-CN" altLang="zh-CN">
              <a:solidFill>
                <a:srgbClr val="FFFFFF"/>
              </a:solidFill>
              <a:latin typeface="宋体" panose="02010600030101010101" pitchFamily="2" charset="-122"/>
              <a:sym typeface="宋体" panose="02010600030101010101" pitchFamily="2" charset="-122"/>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60" name=""/>
        <p:cNvGrpSpPr/>
        <p:nvPr/>
      </p:nvGrpSpPr>
      <p:grpSpPr>
        <a:xfrm>
          <a:off x="0" y="0"/>
          <a:ext cx="0" cy="0"/>
          <a:chOff x="0" y="0"/>
          <a:chExt cx="0" cy="0"/>
        </a:xfrm>
      </p:grpSpPr>
      <p:sp>
        <p:nvSpPr>
          <p:cNvPr id="1048669" name="标题 1"/>
          <p:cNvSpPr>
            <a:spLocks noGrp="1"/>
          </p:cNvSpPr>
          <p:nvPr>
            <p:ph type="title"/>
          </p:nvPr>
        </p:nvSpPr>
        <p:spPr>
          <a:xfrm>
            <a:off x="839787" y="457200"/>
            <a:ext cx="4165200" cy="1600200"/>
          </a:xfrm>
        </p:spPr>
        <p:txBody>
          <a:bodyPr anchor="t" anchorCtr="0"/>
          <a:lstStyle>
            <a:lvl1pPr>
              <a:defRPr sz="3200"/>
            </a:lvl1pPr>
          </a:lstStyle>
          <a:p>
            <a:r>
              <a:rPr lang="zh-CN" altLang="en-US" dirty="0" smtClean="0"/>
              <a:t>单击此处编辑母版标题样式</a:t>
            </a:r>
            <a:endParaRPr lang="zh-CN" altLang="en-US" dirty="0"/>
          </a:p>
        </p:txBody>
      </p:sp>
      <p:sp>
        <p:nvSpPr>
          <p:cNvPr id="1048670" name="图片占位符 2"/>
          <p:cNvSpPr>
            <a:spLocks noGrp="1" noChangeAspect="1"/>
          </p:cNvSpPr>
          <p:nvPr>
            <p:ph type="pic" idx="1"/>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1048671"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1048672" name="日期占位符 4"/>
          <p:cNvSpPr>
            <a:spLocks noGrp="1"/>
          </p:cNvSpPr>
          <p:nvPr>
            <p:ph type="dt" sz="half" idx="10"/>
          </p:nvPr>
        </p:nvSpPr>
        <p:spPr>
          <a:xfrm>
            <a:off x="838200" y="6356350"/>
            <a:ext cx="2743200" cy="365125"/>
          </a:xfrm>
        </p:spPr>
        <p:txBody>
          <a:bodyPr/>
          <a:p>
            <a:fld id="{9EFD9D74-47D9-4702-A33C-335B63B48DBF}" type="datetimeFigureOut">
              <a:rPr lang="zh-CN" altLang="en-US" smtClean="0"/>
            </a:fld>
            <a:endParaRPr lang="zh-CN" altLang="en-US" dirty="0"/>
          </a:p>
        </p:txBody>
      </p:sp>
      <p:sp>
        <p:nvSpPr>
          <p:cNvPr id="1048673" name="页脚占位符 5"/>
          <p:cNvSpPr>
            <a:spLocks noGrp="1"/>
          </p:cNvSpPr>
          <p:nvPr>
            <p:ph type="ftr" sz="quarter" idx="11"/>
          </p:nvPr>
        </p:nvSpPr>
        <p:spPr/>
        <p:txBody>
          <a:bodyPr/>
          <a:p>
            <a:endParaRPr lang="zh-CN" altLang="en-US" dirty="0"/>
          </a:p>
        </p:txBody>
      </p:sp>
      <p:sp>
        <p:nvSpPr>
          <p:cNvPr id="1048674" name="灯片编号占位符 6"/>
          <p:cNvSpPr>
            <a:spLocks noGrp="1"/>
          </p:cNvSpPr>
          <p:nvPr>
            <p:ph type="sldNum" sz="quarter" idx="12"/>
          </p:nvPr>
        </p:nvSpPr>
        <p:spPr/>
        <p:txBody>
          <a:bodyPr/>
          <a:p>
            <a:fld id="{FABC47A4-756D-490B-A52F-7D9E2C9FC05F}" type="slidenum">
              <a:rPr lang="zh-CN" altLang="en-US" smtClean="0"/>
            </a:fld>
            <a:endParaRPr lang="zh-CN"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80" name=""/>
        <p:cNvGrpSpPr/>
        <p:nvPr/>
      </p:nvGrpSpPr>
      <p:grpSpPr>
        <a:xfrm>
          <a:off x="0" y="0"/>
          <a:ext cx="0" cy="0"/>
          <a:chOff x="0" y="0"/>
          <a:chExt cx="0" cy="0"/>
        </a:xfrm>
      </p:grpSpPr>
      <p:sp>
        <p:nvSpPr>
          <p:cNvPr id="1048714" name="标题 1"/>
          <p:cNvSpPr>
            <a:spLocks noGrp="1"/>
          </p:cNvSpPr>
          <p:nvPr>
            <p:ph type="title"/>
          </p:nvPr>
        </p:nvSpPr>
        <p:spPr/>
        <p:txBody>
          <a:bodyPr/>
          <a:p>
            <a:r>
              <a:rPr lang="zh-CN" altLang="en-US" smtClean="0"/>
              <a:t>单击此处编辑母版标题样式</a:t>
            </a:r>
            <a:endParaRPr lang="zh-CN" altLang="en-US"/>
          </a:p>
        </p:txBody>
      </p:sp>
      <p:sp>
        <p:nvSpPr>
          <p:cNvPr id="1048715" name="内容占位符 2"/>
          <p:cNvSpPr>
            <a:spLocks noGrp="1"/>
          </p:cNvSpPr>
          <p:nvPr>
            <p:ph idx="1"/>
          </p:nvPr>
        </p:nvSpPr>
        <p:spPr/>
        <p:txBody>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16"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17" name="页脚占位符 4"/>
          <p:cNvSpPr>
            <a:spLocks noGrp="1"/>
          </p:cNvSpPr>
          <p:nvPr>
            <p:ph type="ftr" sz="quarter" idx="11"/>
          </p:nvPr>
        </p:nvSpPr>
        <p:spPr/>
        <p:txBody>
          <a:bodyPr/>
          <a:p>
            <a:endParaRPr lang="zh-CN" altLang="en-US"/>
          </a:p>
        </p:txBody>
      </p:sp>
      <p:sp>
        <p:nvSpPr>
          <p:cNvPr id="1048718"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53" name=""/>
        <p:cNvGrpSpPr/>
        <p:nvPr/>
      </p:nvGrpSpPr>
      <p:grpSpPr>
        <a:xfrm>
          <a:off x="0" y="0"/>
          <a:ext cx="0" cy="0"/>
          <a:chOff x="0" y="0"/>
          <a:chExt cx="0" cy="0"/>
        </a:xfrm>
      </p:grpSpPr>
      <p:sp>
        <p:nvSpPr>
          <p:cNvPr id="1048636" name="竖排标题 1"/>
          <p:cNvSpPr>
            <a:spLocks noGrp="1"/>
          </p:cNvSpPr>
          <p:nvPr>
            <p:ph type="title" orient="vert"/>
          </p:nvPr>
        </p:nvSpPr>
        <p:spPr>
          <a:xfrm>
            <a:off x="10029370" y="365125"/>
            <a:ext cx="1324429" cy="5811838"/>
          </a:xfrm>
        </p:spPr>
        <p:txBody>
          <a:bodyPr vert="eaVert">
            <a:normAutofit/>
          </a:bodyPr>
          <a:lstStyle>
            <a:lvl1pPr>
              <a:defRPr sz="3600"/>
            </a:lvl1pPr>
          </a:lstStyle>
          <a:p>
            <a:r>
              <a:rPr lang="zh-CN" altLang="en-US" dirty="0" smtClean="0"/>
              <a:t>单击此处编辑母版标题样式</a:t>
            </a:r>
            <a:endParaRPr lang="zh-CN" altLang="en-US" dirty="0"/>
          </a:p>
        </p:txBody>
      </p:sp>
      <p:sp>
        <p:nvSpPr>
          <p:cNvPr id="1048637" name="竖排文字占位符 2"/>
          <p:cNvSpPr>
            <a:spLocks noGrp="1"/>
          </p:cNvSpPr>
          <p:nvPr>
            <p:ph type="body" orient="vert" idx="1"/>
          </p:nvPr>
        </p:nvSpPr>
        <p:spPr>
          <a:xfrm>
            <a:off x="838199" y="365125"/>
            <a:ext cx="8987971" cy="5811838"/>
          </a:xfrm>
        </p:spPr>
        <p:txBody>
          <a:bodyPr vert="eaVert"/>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48638" name="日期占位符 3"/>
          <p:cNvSpPr>
            <a:spLocks noGrp="1"/>
          </p:cNvSpPr>
          <p:nvPr>
            <p:ph type="dt" sz="half" idx="10"/>
          </p:nvPr>
        </p:nvSpPr>
        <p:spPr>
          <a:xfrm>
            <a:off x="838200" y="6356350"/>
            <a:ext cx="2743200" cy="365125"/>
          </a:xfrm>
        </p:spPr>
        <p:txBody>
          <a:bodyPr/>
          <a:p>
            <a:fld id="{9EFD9D74-47D9-4702-A33C-335B63B48DBF}" type="datetimeFigureOut">
              <a:rPr lang="zh-CN" altLang="en-US" smtClean="0"/>
            </a:fld>
            <a:endParaRPr lang="zh-CN" altLang="en-US"/>
          </a:p>
        </p:txBody>
      </p:sp>
      <p:sp>
        <p:nvSpPr>
          <p:cNvPr id="1048639" name="页脚占位符 4"/>
          <p:cNvSpPr>
            <a:spLocks noGrp="1"/>
          </p:cNvSpPr>
          <p:nvPr>
            <p:ph type="ftr" sz="quarter" idx="11"/>
          </p:nvPr>
        </p:nvSpPr>
        <p:spPr/>
        <p:txBody>
          <a:bodyPr/>
          <a:p>
            <a:endParaRPr lang="zh-CN" altLang="en-US"/>
          </a:p>
        </p:txBody>
      </p:sp>
      <p:sp>
        <p:nvSpPr>
          <p:cNvPr id="1048640" name="灯片编号占位符 5"/>
          <p:cNvSpPr>
            <a:spLocks noGrp="1"/>
          </p:cNvSpPr>
          <p:nvPr>
            <p:ph type="sldNum" sz="quarter" idx="12"/>
          </p:nvPr>
        </p:nvSpPr>
        <p:spPr/>
        <p:txBody>
          <a:bodyPr/>
          <a:p>
            <a:fld id="{FABC47A4-756D-490B-A52F-7D9E2C9FC05F}" type="slidenum">
              <a:rPr lang="zh-CN" altLang="en-US" smtClean="0"/>
            </a:fld>
            <a:endParaRPr lang="zh-CN" altLang="en-US"/>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54" name=""/>
        <p:cNvGrpSpPr/>
        <p:nvPr/>
      </p:nvGrpSpPr>
      <p:grpSpPr>
        <a:xfrm>
          <a:off x="0" y="0"/>
          <a:ext cx="0" cy="0"/>
          <a:chOff x="0" y="0"/>
          <a:chExt cx="0" cy="0"/>
        </a:xfrm>
      </p:grpSpPr>
      <p:sp>
        <p:nvSpPr>
          <p:cNvPr id="1048641" name="日期占位符 2"/>
          <p:cNvSpPr>
            <a:spLocks noGrp="1"/>
          </p:cNvSpPr>
          <p:nvPr>
            <p:ph type="dt" sz="half" idx="10"/>
          </p:nvPr>
        </p:nvSpPr>
        <p:spPr>
          <a:xfrm>
            <a:off x="838200" y="6356350"/>
            <a:ext cx="2743200" cy="365125"/>
          </a:xfrm>
        </p:spPr>
        <p:txBody>
          <a:bodyPr/>
          <a:p>
            <a:fld id="{9EFD9D74-47D9-4702-A33C-335B63B48DBF}" type="datetimeFigureOut">
              <a:rPr lang="zh-CN" altLang="en-US" smtClean="0"/>
            </a:fld>
            <a:endParaRPr lang="zh-CN" altLang="en-US"/>
          </a:p>
        </p:txBody>
      </p:sp>
      <p:sp>
        <p:nvSpPr>
          <p:cNvPr id="1048642" name="页脚占位符 3"/>
          <p:cNvSpPr>
            <a:spLocks noGrp="1"/>
          </p:cNvSpPr>
          <p:nvPr>
            <p:ph type="ftr" sz="quarter" idx="11"/>
          </p:nvPr>
        </p:nvSpPr>
        <p:spPr/>
        <p:txBody>
          <a:bodyPr/>
          <a:p>
            <a:endParaRPr lang="zh-CN" altLang="en-US"/>
          </a:p>
        </p:txBody>
      </p:sp>
      <p:sp>
        <p:nvSpPr>
          <p:cNvPr id="1048643" name="灯片编号占位符 4"/>
          <p:cNvSpPr>
            <a:spLocks noGrp="1"/>
          </p:cNvSpPr>
          <p:nvPr>
            <p:ph type="sldNum" sz="quarter" idx="12"/>
          </p:nvPr>
        </p:nvSpPr>
        <p:spPr/>
        <p:txBody>
          <a:bodyPr/>
          <a:p>
            <a:fld id="{FABC47A4-756D-490B-A52F-7D9E2C9FC05F}" type="slidenum">
              <a:rPr lang="zh-CN" altLang="en-US" smtClean="0"/>
            </a:fld>
            <a:endParaRPr lang="zh-CN" altLang="en-US"/>
          </a:p>
        </p:txBody>
      </p:sp>
      <p:sp>
        <p:nvSpPr>
          <p:cNvPr id="1048644" name="内容占位符 6"/>
          <p:cNvSpPr>
            <a:spLocks noGrp="1"/>
          </p:cNvSpPr>
          <p:nvPr>
            <p:ph sz="quarter" idx="13"/>
          </p:nvPr>
        </p:nvSpPr>
        <p:spPr>
          <a:xfrm>
            <a:off x="838200" y="529067"/>
            <a:ext cx="10515600" cy="5575095"/>
          </a:xfrm>
        </p:spPr>
        <p:txBody>
          <a:bodyPr/>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83" name=""/>
        <p:cNvGrpSpPr/>
        <p:nvPr/>
      </p:nvGrpSpPr>
      <p:grpSpPr>
        <a:xfrm>
          <a:off x="0" y="0"/>
          <a:ext cx="0" cy="0"/>
          <a:chOff x="0" y="0"/>
          <a:chExt cx="0" cy="0"/>
        </a:xfrm>
      </p:grpSpPr>
      <p:sp>
        <p:nvSpPr>
          <p:cNvPr id="1048730"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1048731"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1048732"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33" name="页脚占位符 4"/>
          <p:cNvSpPr>
            <a:spLocks noGrp="1"/>
          </p:cNvSpPr>
          <p:nvPr>
            <p:ph type="ftr" sz="quarter" idx="11"/>
          </p:nvPr>
        </p:nvSpPr>
        <p:spPr/>
        <p:txBody>
          <a:bodyPr/>
          <a:p>
            <a:endParaRPr lang="zh-CN" altLang="en-US"/>
          </a:p>
        </p:txBody>
      </p:sp>
      <p:sp>
        <p:nvSpPr>
          <p:cNvPr id="1048734"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84" name=""/>
        <p:cNvGrpSpPr/>
        <p:nvPr/>
      </p:nvGrpSpPr>
      <p:grpSpPr>
        <a:xfrm>
          <a:off x="0" y="0"/>
          <a:ext cx="0" cy="0"/>
          <a:chOff x="0" y="0"/>
          <a:chExt cx="0" cy="0"/>
        </a:xfrm>
      </p:grpSpPr>
      <p:sp>
        <p:nvSpPr>
          <p:cNvPr id="1048735" name="标题 1"/>
          <p:cNvSpPr>
            <a:spLocks noGrp="1"/>
          </p:cNvSpPr>
          <p:nvPr>
            <p:ph type="title"/>
          </p:nvPr>
        </p:nvSpPr>
        <p:spPr/>
        <p:txBody>
          <a:bodyPr/>
          <a:p>
            <a:r>
              <a:rPr lang="zh-CN" altLang="en-US" smtClean="0"/>
              <a:t>单击此处编辑母版标题样式</a:t>
            </a:r>
            <a:endParaRPr lang="zh-CN" altLang="en-US"/>
          </a:p>
        </p:txBody>
      </p:sp>
      <p:sp>
        <p:nvSpPr>
          <p:cNvPr id="1048736" name="内容占位符 2"/>
          <p:cNvSpPr>
            <a:spLocks noGrp="1"/>
          </p:cNvSpPr>
          <p:nvPr>
            <p:ph sz="half" idx="1"/>
          </p:nvPr>
        </p:nvSpPr>
        <p:spPr>
          <a:xfrm>
            <a:off x="838200" y="1825625"/>
            <a:ext cx="5181600" cy="4351338"/>
          </a:xfrm>
        </p:spPr>
        <p:txBody>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37" name="内容占位符 3"/>
          <p:cNvSpPr>
            <a:spLocks noGrp="1"/>
          </p:cNvSpPr>
          <p:nvPr>
            <p:ph sz="half" idx="2"/>
          </p:nvPr>
        </p:nvSpPr>
        <p:spPr>
          <a:xfrm>
            <a:off x="6172200" y="1825625"/>
            <a:ext cx="5181600" cy="4351338"/>
          </a:xfrm>
        </p:spPr>
        <p:txBody>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38" name="日期占位符 4"/>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39" name="页脚占位符 5"/>
          <p:cNvSpPr>
            <a:spLocks noGrp="1"/>
          </p:cNvSpPr>
          <p:nvPr>
            <p:ph type="ftr" sz="quarter" idx="11"/>
          </p:nvPr>
        </p:nvSpPr>
        <p:spPr/>
        <p:txBody>
          <a:bodyPr/>
          <a:p>
            <a:endParaRPr lang="zh-CN" altLang="en-US"/>
          </a:p>
        </p:txBody>
      </p:sp>
      <p:sp>
        <p:nvSpPr>
          <p:cNvPr id="1048740" name="灯片编号占位符 6"/>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85" name=""/>
        <p:cNvGrpSpPr/>
        <p:nvPr/>
      </p:nvGrpSpPr>
      <p:grpSpPr>
        <a:xfrm>
          <a:off x="0" y="0"/>
          <a:ext cx="0" cy="0"/>
          <a:chOff x="0" y="0"/>
          <a:chExt cx="0" cy="0"/>
        </a:xfrm>
      </p:grpSpPr>
      <p:sp>
        <p:nvSpPr>
          <p:cNvPr id="1048741" name="标题 1"/>
          <p:cNvSpPr>
            <a:spLocks noGrp="1"/>
          </p:cNvSpPr>
          <p:nvPr>
            <p:ph type="title"/>
          </p:nvPr>
        </p:nvSpPr>
        <p:spPr>
          <a:xfrm>
            <a:off x="839788" y="365125"/>
            <a:ext cx="10515600" cy="1325563"/>
          </a:xfrm>
        </p:spPr>
        <p:txBody>
          <a:bodyPr/>
          <a:p>
            <a:r>
              <a:rPr lang="zh-CN" altLang="en-US" smtClean="0"/>
              <a:t>单击此处编辑母版标题样式</a:t>
            </a:r>
            <a:endParaRPr lang="zh-CN" altLang="en-US"/>
          </a:p>
        </p:txBody>
      </p:sp>
      <p:sp>
        <p:nvSpPr>
          <p:cNvPr id="1048742"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1048743" name="内容占位符 3"/>
          <p:cNvSpPr>
            <a:spLocks noGrp="1"/>
          </p:cNvSpPr>
          <p:nvPr>
            <p:ph sz="half" idx="2"/>
          </p:nvPr>
        </p:nvSpPr>
        <p:spPr>
          <a:xfrm>
            <a:off x="839788" y="2505075"/>
            <a:ext cx="5157787" cy="3684588"/>
          </a:xfrm>
        </p:spPr>
        <p:txBody>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44"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1048745" name="内容占位符 5"/>
          <p:cNvSpPr>
            <a:spLocks noGrp="1"/>
          </p:cNvSpPr>
          <p:nvPr>
            <p:ph sz="quarter" idx="4"/>
          </p:nvPr>
        </p:nvSpPr>
        <p:spPr>
          <a:xfrm>
            <a:off x="6172200" y="2505075"/>
            <a:ext cx="5183188" cy="3684588"/>
          </a:xfrm>
        </p:spPr>
        <p:txBody>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46" name="日期占位符 6"/>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47" name="页脚占位符 7"/>
          <p:cNvSpPr>
            <a:spLocks noGrp="1"/>
          </p:cNvSpPr>
          <p:nvPr>
            <p:ph type="ftr" sz="quarter" idx="11"/>
          </p:nvPr>
        </p:nvSpPr>
        <p:spPr/>
        <p:txBody>
          <a:bodyPr/>
          <a:p>
            <a:endParaRPr lang="zh-CN" altLang="en-US"/>
          </a:p>
        </p:txBody>
      </p:sp>
      <p:sp>
        <p:nvSpPr>
          <p:cNvPr id="1048748" name="灯片编号占位符 8"/>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78" name=""/>
        <p:cNvGrpSpPr/>
        <p:nvPr/>
      </p:nvGrpSpPr>
      <p:grpSpPr>
        <a:xfrm>
          <a:off x="0" y="0"/>
          <a:ext cx="0" cy="0"/>
          <a:chOff x="0" y="0"/>
          <a:chExt cx="0" cy="0"/>
        </a:xfrm>
      </p:grpSpPr>
      <p:sp>
        <p:nvSpPr>
          <p:cNvPr id="1048705" name="标题 1"/>
          <p:cNvSpPr>
            <a:spLocks noGrp="1"/>
          </p:cNvSpPr>
          <p:nvPr>
            <p:ph type="title"/>
          </p:nvPr>
        </p:nvSpPr>
        <p:spPr/>
        <p:txBody>
          <a:bodyPr/>
          <a:p>
            <a:r>
              <a:rPr lang="zh-CN" altLang="en-US" smtClean="0"/>
              <a:t>单击此处编辑母版标题样式</a:t>
            </a:r>
            <a:endParaRPr lang="zh-CN" altLang="en-US"/>
          </a:p>
        </p:txBody>
      </p:sp>
      <p:sp>
        <p:nvSpPr>
          <p:cNvPr id="1048706" name="日期占位符 2"/>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07" name="页脚占位符 3"/>
          <p:cNvSpPr>
            <a:spLocks noGrp="1"/>
          </p:cNvSpPr>
          <p:nvPr>
            <p:ph type="ftr" sz="quarter" idx="11"/>
          </p:nvPr>
        </p:nvSpPr>
        <p:spPr/>
        <p:txBody>
          <a:bodyPr/>
          <a:p>
            <a:endParaRPr lang="zh-CN" altLang="en-US"/>
          </a:p>
        </p:txBody>
      </p:sp>
      <p:sp>
        <p:nvSpPr>
          <p:cNvPr id="1048708" name="灯片编号占位符 4"/>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86" name=""/>
        <p:cNvGrpSpPr/>
        <p:nvPr/>
      </p:nvGrpSpPr>
      <p:grpSpPr>
        <a:xfrm>
          <a:off x="0" y="0"/>
          <a:ext cx="0" cy="0"/>
          <a:chOff x="0" y="0"/>
          <a:chExt cx="0" cy="0"/>
        </a:xfrm>
      </p:grpSpPr>
      <p:sp>
        <p:nvSpPr>
          <p:cNvPr id="1048749" name="日期占位符 1"/>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50" name="页脚占位符 2"/>
          <p:cNvSpPr>
            <a:spLocks noGrp="1"/>
          </p:cNvSpPr>
          <p:nvPr>
            <p:ph type="ftr" sz="quarter" idx="11"/>
          </p:nvPr>
        </p:nvSpPr>
        <p:spPr/>
        <p:txBody>
          <a:bodyPr/>
          <a:p>
            <a:endParaRPr lang="zh-CN" altLang="en-US"/>
          </a:p>
        </p:txBody>
      </p:sp>
      <p:sp>
        <p:nvSpPr>
          <p:cNvPr id="1048751"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87" name=""/>
        <p:cNvGrpSpPr/>
        <p:nvPr/>
      </p:nvGrpSpPr>
      <p:grpSpPr>
        <a:xfrm>
          <a:off x="0" y="0"/>
          <a:ext cx="0" cy="0"/>
          <a:chOff x="0" y="0"/>
          <a:chExt cx="0" cy="0"/>
        </a:xfrm>
      </p:grpSpPr>
      <p:sp>
        <p:nvSpPr>
          <p:cNvPr id="104875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104875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5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1048755" name="日期占位符 4"/>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56" name="页脚占位符 5"/>
          <p:cNvSpPr>
            <a:spLocks noGrp="1"/>
          </p:cNvSpPr>
          <p:nvPr>
            <p:ph type="ftr" sz="quarter" idx="11"/>
          </p:nvPr>
        </p:nvSpPr>
        <p:spPr/>
        <p:txBody>
          <a:bodyPr/>
          <a:p>
            <a:endParaRPr lang="zh-CN" altLang="en-US"/>
          </a:p>
        </p:txBody>
      </p:sp>
      <p:sp>
        <p:nvSpPr>
          <p:cNvPr id="1048757" name="灯片编号占位符 6"/>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81" name=""/>
        <p:cNvGrpSpPr/>
        <p:nvPr/>
      </p:nvGrpSpPr>
      <p:grpSpPr>
        <a:xfrm>
          <a:off x="0" y="0"/>
          <a:ext cx="0" cy="0"/>
          <a:chOff x="0" y="0"/>
          <a:chExt cx="0" cy="0"/>
        </a:xfrm>
      </p:grpSpPr>
      <p:sp>
        <p:nvSpPr>
          <p:cNvPr id="1048719"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1048720"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721"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1048722" name="日期占位符 4"/>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723" name="页脚占位符 5"/>
          <p:cNvSpPr>
            <a:spLocks noGrp="1"/>
          </p:cNvSpPr>
          <p:nvPr>
            <p:ph type="ftr" sz="quarter" idx="11"/>
          </p:nvPr>
        </p:nvSpPr>
        <p:spPr/>
        <p:txBody>
          <a:bodyPr/>
          <a:p>
            <a:endParaRPr lang="zh-CN" altLang="en-US"/>
          </a:p>
        </p:txBody>
      </p:sp>
      <p:sp>
        <p:nvSpPr>
          <p:cNvPr id="1048724" name="灯片编号占位符 6"/>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65" name=""/>
        <p:cNvGrpSpPr/>
        <p:nvPr/>
      </p:nvGrpSpPr>
      <p:grpSpPr>
        <a:xfrm>
          <a:off x="0" y="0"/>
          <a:ext cx="0" cy="0"/>
          <a:chOff x="0" y="0"/>
          <a:chExt cx="0" cy="0"/>
        </a:xfrm>
      </p:grpSpPr>
      <p:sp>
        <p:nvSpPr>
          <p:cNvPr id="1048695"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p>
            <a:r>
              <a:rPr lang="zh-CN" altLang="en-US" smtClean="0"/>
              <a:t>单击此处编辑母版标题样式</a:t>
            </a:r>
            <a:endParaRPr lang="zh-CN" altLang="en-US"/>
          </a:p>
        </p:txBody>
      </p:sp>
      <p:sp>
        <p:nvSpPr>
          <p:cNvPr id="1048696"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69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104869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69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AF5E1"/>
        </a:solidFill>
        <a:effectLst/>
      </p:bgPr>
    </p:bg>
    <p:spTree>
      <p:nvGrpSpPr>
        <p:cNvPr id="13" name=""/>
        <p:cNvGrpSpPr/>
        <p:nvPr/>
      </p:nvGrpSpPr>
      <p:grpSpPr>
        <a:xfrm>
          <a:off x="0" y="0"/>
          <a:ext cx="0" cy="0"/>
          <a:chOff x="0" y="0"/>
          <a:chExt cx="0" cy="0"/>
        </a:xfrm>
      </p:grpSpPr>
      <p:sp>
        <p:nvSpPr>
          <p:cNvPr id="1048576" name="标题占位符 1"/>
          <p:cNvSpPr>
            <a:spLocks noGrp="1" noChangeArrowheads="1"/>
          </p:cNvSpPr>
          <p:nvPr>
            <p:ph type="title" idx="4294967295"/>
            <p:custDataLst>
              <p:tags r:id="rId11"/>
            </p:custDataLst>
          </p:nvPr>
        </p:nvSpPr>
        <p:spPr bwMode="auto">
          <a:xfrm>
            <a:off x="838200" y="365125"/>
            <a:ext cx="10515600" cy="1325563"/>
          </a:xfrm>
          <a:prstGeom prst="rect">
            <a:avLst/>
          </a:prstGeom>
          <a:noFill/>
          <a:ln>
            <a:noFill/>
          </a:ln>
        </p:spPr>
        <p:txBody>
          <a:bodyPr vert="horz" wrap="square" lIns="91440" tIns="45720" rIns="91440" bIns="45720" numCol="1" anchor="ctr" anchorCtr="0" compatLnSpc="1"/>
          <a:p>
            <a:pPr lvl="0"/>
            <a:r>
              <a:rPr lang="zh-CN" altLang="zh-CN" dirty="0" smtClean="0">
                <a:sym typeface="Calibri Light" panose="020F0302020204030204" pitchFamily="34" charset="0"/>
              </a:rPr>
              <a:t>单击此处编辑母版标题样式</a:t>
            </a:r>
            <a:endParaRPr lang="zh-CN" altLang="zh-CN" dirty="0" smtClean="0">
              <a:sym typeface="Calibri Light" panose="020F0302020204030204" pitchFamily="34" charset="0"/>
            </a:endParaRPr>
          </a:p>
        </p:txBody>
      </p:sp>
      <p:sp>
        <p:nvSpPr>
          <p:cNvPr id="1048577" name="文本占位符 2"/>
          <p:cNvSpPr>
            <a:spLocks noGrp="1" noChangeArrowheads="1"/>
          </p:cNvSpPr>
          <p:nvPr>
            <p:ph type="body" idx="1"/>
            <p:custDataLst>
              <p:tags r:id="rId12"/>
            </p:custDataLst>
          </p:nvPr>
        </p:nvSpPr>
        <p:spPr bwMode="auto">
          <a:xfrm>
            <a:off x="838200" y="1825625"/>
            <a:ext cx="10515600" cy="4351338"/>
          </a:xfrm>
          <a:prstGeom prst="rect">
            <a:avLst/>
          </a:prstGeom>
          <a:noFill/>
          <a:ln>
            <a:noFill/>
          </a:ln>
        </p:spPr>
        <p:txBody>
          <a:bodyPr vert="horz" wrap="square" lIns="91440" tIns="45720" rIns="91440" bIns="45720" numCol="1" anchor="t" anchorCtr="0" compatLnSpc="1"/>
          <a:p>
            <a:pPr lvl="0"/>
            <a:r>
              <a:rPr lang="zh-CN" altLang="zh-CN" dirty="0" smtClean="0">
                <a:sym typeface="Calibri" panose="020F0502020204030204" pitchFamily="34" charset="0"/>
              </a:rPr>
              <a:t>单击此处编辑母版文本样式</a:t>
            </a:r>
            <a:endParaRPr lang="zh-CN" altLang="zh-CN" dirty="0" smtClean="0">
              <a:sym typeface="Calibri" panose="020F0502020204030204" pitchFamily="34" charset="0"/>
            </a:endParaRPr>
          </a:p>
          <a:p>
            <a:pPr lvl="1"/>
            <a:r>
              <a:rPr lang="zh-CN" altLang="zh-CN" dirty="0" smtClean="0">
                <a:sym typeface="Calibri" panose="020F0502020204030204" pitchFamily="34" charset="0"/>
              </a:rPr>
              <a:t>第二级</a:t>
            </a:r>
            <a:endParaRPr lang="zh-CN" altLang="zh-CN" dirty="0" smtClean="0">
              <a:sym typeface="Calibri" panose="020F0502020204030204" pitchFamily="34" charset="0"/>
            </a:endParaRPr>
          </a:p>
          <a:p>
            <a:pPr lvl="2"/>
            <a:r>
              <a:rPr lang="zh-CN" altLang="zh-CN" dirty="0" smtClean="0">
                <a:sym typeface="Calibri" panose="020F0502020204030204" pitchFamily="34" charset="0"/>
              </a:rPr>
              <a:t>第三级</a:t>
            </a:r>
            <a:endParaRPr lang="zh-CN" altLang="zh-CN" dirty="0" smtClean="0">
              <a:sym typeface="Calibri" panose="020F0502020204030204" pitchFamily="34" charset="0"/>
            </a:endParaRPr>
          </a:p>
          <a:p>
            <a:pPr lvl="3"/>
            <a:r>
              <a:rPr lang="zh-CN" altLang="zh-CN" dirty="0" smtClean="0">
                <a:sym typeface="Calibri" panose="020F0502020204030204" pitchFamily="34" charset="0"/>
              </a:rPr>
              <a:t>第四级</a:t>
            </a:r>
            <a:endParaRPr lang="zh-CN" altLang="zh-CN" dirty="0" smtClean="0">
              <a:sym typeface="Calibri" panose="020F0502020204030204" pitchFamily="34" charset="0"/>
            </a:endParaRPr>
          </a:p>
          <a:p>
            <a:pPr lvl="4"/>
            <a:r>
              <a:rPr lang="zh-CN" altLang="zh-CN" dirty="0" smtClean="0">
                <a:sym typeface="Calibri" panose="020F0502020204030204" pitchFamily="34" charset="0"/>
              </a:rPr>
              <a:t>第五级</a:t>
            </a:r>
            <a:endParaRPr lang="zh-CN" altLang="zh-CN" dirty="0" smtClean="0">
              <a:sym typeface="Calibri" panose="020F0502020204030204" pitchFamily="34" charset="0"/>
            </a:endParaRPr>
          </a:p>
        </p:txBody>
      </p:sp>
      <p:sp>
        <p:nvSpPr>
          <p:cNvPr id="1048578" name="页脚占位符 4"/>
          <p:cNvSpPr>
            <a:spLocks noGrp="1" noChangeArrowheads="1"/>
          </p:cNvSpPr>
          <p:nvPr>
            <p:ph type="ftr" sz="quarter" idx="3"/>
          </p:nvPr>
        </p:nvSpPr>
        <p:spPr bwMode="auto">
          <a:xfrm>
            <a:off x="4038600" y="6356350"/>
            <a:ext cx="4114800" cy="365125"/>
          </a:xfrm>
          <a:prstGeom prst="rect">
            <a:avLst/>
          </a:prstGeom>
          <a:noFill/>
          <a:ln>
            <a:noFill/>
          </a:ln>
        </p:spPr>
        <p:txBody>
          <a:bodyPr vert="horz" wrap="square" lIns="91440" tIns="45720" rIns="91440" bIns="45720" numCol="1" anchor="ctr" anchorCtr="0" compatLnSpc="1">
            <a:normAutofit/>
          </a:bodyPr>
          <a:lstStyle>
            <a:lvl1pPr algn="ctr">
              <a:defRPr sz="1200">
                <a:solidFill>
                  <a:srgbClr val="898989"/>
                </a:solidFill>
              </a:defRPr>
            </a:lvl1pPr>
          </a:lstStyle>
          <a:p>
            <a:endParaRPr lang="zh-CN" altLang="zh-CN"/>
          </a:p>
        </p:txBody>
      </p:sp>
      <p:sp>
        <p:nvSpPr>
          <p:cNvPr id="1048579" name="灯片编号占位符 5"/>
          <p:cNvSpPr>
            <a:spLocks noGrp="1" noChangeArrowheads="1"/>
          </p:cNvSpPr>
          <p:nvPr>
            <p:ph type="sldNum" sz="quarter" idx="4"/>
          </p:nvPr>
        </p:nvSpPr>
        <p:spPr bwMode="auto">
          <a:xfrm>
            <a:off x="8610600" y="6356350"/>
            <a:ext cx="2743200" cy="365125"/>
          </a:xfrm>
          <a:prstGeom prst="rect">
            <a:avLst/>
          </a:prstGeom>
          <a:noFill/>
          <a:ln>
            <a:noFill/>
          </a:ln>
        </p:spPr>
        <p:txBody>
          <a:bodyPr vert="horz" wrap="square" lIns="91440" tIns="45720" rIns="91440" bIns="45720" numCol="1" anchor="ctr" anchorCtr="0" compatLnSpc="1">
            <a:normAutofit/>
          </a:bodyPr>
          <a:lstStyle>
            <a:lvl1pPr algn="r">
              <a:defRPr sz="1200">
                <a:solidFill>
                  <a:srgbClr val="898989"/>
                </a:solidFill>
              </a:defRPr>
            </a:lvl1pPr>
          </a:lstStyle>
          <a:p>
            <a:fld id="{869CF95E-AF6B-41AD-9554-BC2CAB234C16}" type="slidenum">
              <a:rPr lang="zh-CN" altLang="en-US"/>
            </a:fld>
            <a:endParaRPr lang="zh-CN" altLang="en-US" sz="1800">
              <a:solidFill>
                <a:schemeClr val="tx1"/>
              </a:solidFill>
            </a:endParaRPr>
          </a:p>
        </p:txBody>
      </p:sp>
      <p:sp>
        <p:nvSpPr>
          <p:cNvPr id="1048580" name="KSO_TEMPLATE" hidden="1"/>
          <p:cNvSpPr/>
          <p:nvPr>
            <p:custDataLst>
              <p:tags r:id="rId13"/>
            </p:custDataLst>
          </p:nvPr>
        </p:nvSpPr>
        <p:spPr>
          <a:xfrm>
            <a:off x="0" y="0"/>
            <a:ext cx="0" cy="0"/>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marL="914400" indent="-914400" algn="l" rtl="0" fontAlgn="base">
        <a:lnSpc>
          <a:spcPct val="90000"/>
        </a:lnSpc>
        <a:spcBef>
          <a:spcPct val="0"/>
        </a:spcBef>
        <a:spcAft>
          <a:spcPct val="0"/>
        </a:spcAft>
        <a:defRPr sz="4000" kern="1200">
          <a:solidFill>
            <a:schemeClr val="tx1"/>
          </a:solidFill>
          <a:latin typeface="+mj-lt"/>
          <a:ea typeface="+mj-ea"/>
          <a:cs typeface="+mj-cs"/>
          <a:sym typeface="Calibri Light" panose="020F0302020204030204" pitchFamily="34" charset="0"/>
        </a:defRPr>
      </a:lvl1pPr>
      <a:lvl2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sym typeface="Calibri" panose="020F050202020403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sym typeface="Calibri" panose="020F050202020403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p:sp>
        <p:nvSpPr>
          <p:cNvPr id="1048592" name="文本占位符 3073"/>
          <p:cNvSpPr>
            <a:spLocks noGrp="1"/>
          </p:cNvSpPr>
          <p:nvPr>
            <p:ph type="body"/>
          </p:nvPr>
        </p:nvSpPr>
        <p:spPr>
          <a:xfrm>
            <a:off x="2279650" y="2365375"/>
            <a:ext cx="7740650" cy="736600"/>
          </a:xfrm>
        </p:spPr>
        <p:txBody>
          <a:bodyPr anchor="t"/>
          <a:p>
            <a:pPr lvl="0" indent="-273050" algn="ctr">
              <a:buNone/>
            </a:pPr>
            <a:r>
              <a:rPr lang="zh-CN" altLang="en-US" sz="6600">
                <a:solidFill>
                  <a:schemeClr val="hlink"/>
                </a:solidFill>
                <a:ea typeface="华文楷体" pitchFamily="2" charset="-122"/>
              </a:rPr>
              <a:t>支持灾后重建增值税</a:t>
            </a:r>
            <a:endParaRPr lang="zh-CN" altLang="en-US" sz="6600">
              <a:solidFill>
                <a:schemeClr val="hlink"/>
              </a:solidFill>
              <a:ea typeface="华文楷体" pitchFamily="2" charset="-122"/>
            </a:endParaRPr>
          </a:p>
          <a:p>
            <a:pPr lvl="0" indent="-273050" algn="ctr">
              <a:buNone/>
            </a:pPr>
            <a:r>
              <a:rPr lang="zh-CN" altLang="en-US" sz="6600">
                <a:solidFill>
                  <a:schemeClr val="hlink"/>
                </a:solidFill>
                <a:ea typeface="华文楷体" pitchFamily="2" charset="-122"/>
              </a:rPr>
              <a:t>政策解读</a:t>
            </a:r>
            <a:endParaRPr lang="en-US" altLang="zh-CN" sz="6600">
              <a:solidFill>
                <a:schemeClr val="hlink"/>
              </a:solidFill>
              <a:ea typeface="华文楷体" pitchFamily="2" charset="-122"/>
            </a:endParaRPr>
          </a:p>
        </p:txBody>
      </p:sp>
      <p:pic>
        <p:nvPicPr>
          <p:cNvPr id="2097152" name="图片 3075"/>
          <p:cNvPicPr/>
          <p:nvPr/>
        </p:nvPicPr>
        <p:blipFill>
          <a:blip r:embed="rId1">
            <a:lum contrast="11999"/>
          </a:blip>
          <a:stretch>
            <a:fillRect/>
          </a:stretch>
        </p:blipFill>
        <p:spPr>
          <a:xfrm>
            <a:off x="5273675" y="4894263"/>
            <a:ext cx="2063750" cy="952500"/>
          </a:xfrm>
          <a:prstGeom prst="rect">
            <a:avLst/>
          </a:prstGeom>
          <a:noFill/>
          <a:ln w="38100">
            <a:noFill/>
            <a:miter/>
          </a:ln>
        </p:spPr>
      </p:pic>
      <p:pic>
        <p:nvPicPr>
          <p:cNvPr id="1025" name="图片 1024" descr="ppt/media/image1.wmf"/>
          <p:cNvPicPr/>
          <p:nvPr/>
        </p:nvPicPr>
        <p:blipFill>
          <a:blip r:embed="rId1">
            <a:lum contrast="11998"/>
          </a:blip>
          <a:stretch>
            <a:fillRect/>
          </a:stretch>
        </p:blipFill>
        <p:spPr>
          <a:xfrm>
            <a:off x="5273675" y="4894263"/>
            <a:ext cx="2063750" cy="952500"/>
          </a:xfrm>
          <a:prstGeom prst="rect">
            <a:avLst/>
          </a:prstGeom>
          <a:noFill/>
          <a:ln w="3810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p:sp>
        <p:nvSpPr>
          <p:cNvPr id="1048606" name="内容占位符 2"/>
          <p:cNvSpPr>
            <a:spLocks noGrp="1"/>
          </p:cNvSpPr>
          <p:nvPr>
            <p:ph idx="1"/>
          </p:nvPr>
        </p:nvSpPr>
        <p:spPr>
          <a:xfrm>
            <a:off x="316230" y="368935"/>
            <a:ext cx="11687175" cy="5480050"/>
          </a:xfrm>
        </p:spPr>
        <p:txBody>
          <a:bodyPr/>
          <a:p>
            <a:pPr marL="0" indent="0">
              <a:buNone/>
            </a:pP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四、自然灾害造成损失对应的进项税额可以抵扣</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【享受主体】</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增值税一般纳税人</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【优惠内容】</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因自然灾害造成的损失，不属于应作进项税额转出处理的“非正常损失”，损失对应的进项税额可以继续抵扣。</a:t>
            </a:r>
            <a:endParaRPr lang="zh-CN" altLang="en-US" sz="4000">
              <a:solidFill>
                <a:schemeClr val="hlink"/>
              </a:solidFill>
              <a:ea typeface="华文楷体" pitchFamily="2" charset="-122"/>
            </a:endParaRPr>
          </a:p>
          <a:p>
            <a:pPr marL="0" indent="0">
              <a:buNone/>
            </a:pPr>
            <a:endParaRPr lang="zh-CN" altLang="en-US" sz="4000">
              <a:solidFill>
                <a:schemeClr val="hlink"/>
              </a:solidFill>
              <a:ea typeface="华文楷体" pitchFamily="2" charset="-122"/>
            </a:endParaRPr>
          </a:p>
          <a:p>
            <a:pPr marL="0" indent="0">
              <a:buNone/>
            </a:pPr>
            <a:endParaRPr lang="zh-CN" altLang="en-US" sz="4000">
              <a:solidFill>
                <a:schemeClr val="hlink"/>
              </a:solidFill>
              <a:ea typeface="华文楷体"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p:sp>
        <p:nvSpPr>
          <p:cNvPr id="1048607" name="内容占位符 2"/>
          <p:cNvSpPr>
            <a:spLocks noGrp="1"/>
          </p:cNvSpPr>
          <p:nvPr>
            <p:ph idx="1"/>
          </p:nvPr>
        </p:nvSpPr>
        <p:spPr>
          <a:xfrm>
            <a:off x="838200" y="368935"/>
            <a:ext cx="10515600" cy="5480050"/>
          </a:xfrm>
        </p:spPr>
        <p:txBody>
          <a:bodyPr/>
          <a:p>
            <a:pPr marL="0" indent="0">
              <a:buNone/>
            </a:pP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【享受条件】</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增值税一般纳税人因自然灾害造成了损失。</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【政策依据】</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1.《中华人民共和国增值税暂行条例实施细则》第二十四条</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2.《财政部、国家税务总局关于全面推开营业税改征增值税试点的通知》（财税〔2016〕36号）附件一第二十八条</a:t>
            </a:r>
            <a:endParaRPr lang="zh-CN" altLang="en-US" sz="4000">
              <a:solidFill>
                <a:schemeClr val="hlink"/>
              </a:solidFill>
              <a:ea typeface="华文楷体"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p:sp>
        <p:nvSpPr>
          <p:cNvPr id="1048608" name="内容占位符 2"/>
          <p:cNvSpPr>
            <a:spLocks noGrp="1"/>
          </p:cNvSpPr>
          <p:nvPr>
            <p:ph idx="1"/>
          </p:nvPr>
        </p:nvSpPr>
        <p:spPr>
          <a:xfrm>
            <a:off x="838200" y="368935"/>
            <a:ext cx="10515600" cy="5480050"/>
          </a:xfrm>
        </p:spPr>
        <p:txBody>
          <a:bodyPr/>
          <a:p>
            <a:pPr marL="0" indent="0">
              <a:buNone/>
            </a:pP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五、被保险人获得的保险赔付不征收增值税</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【享受主体】</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获得保险赔付的被保险人</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【优惠内容】</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被保险人获得的保险赔付不征收增值税。</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【享受条件】</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被保险人取得的收入是保险赔付。</a:t>
            </a:r>
            <a:endParaRPr lang="zh-CN" altLang="en-US" sz="4000">
              <a:solidFill>
                <a:schemeClr val="hlink"/>
              </a:solidFill>
              <a:ea typeface="华文楷体" pitchFamily="2" charset="-122"/>
            </a:endParaRPr>
          </a:p>
          <a:p>
            <a:pPr marL="0" indent="0">
              <a:buNone/>
            </a:pPr>
            <a:endParaRPr lang="zh-CN" altLang="en-US" sz="4000">
              <a:solidFill>
                <a:schemeClr val="hlink"/>
              </a:solidFill>
              <a:ea typeface="华文楷体"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p:sp>
        <p:nvSpPr>
          <p:cNvPr id="1048609" name="内容占位符 2"/>
          <p:cNvSpPr>
            <a:spLocks noGrp="1"/>
          </p:cNvSpPr>
          <p:nvPr>
            <p:ph idx="1"/>
          </p:nvPr>
        </p:nvSpPr>
        <p:spPr>
          <a:xfrm>
            <a:off x="838200" y="368935"/>
            <a:ext cx="10515600" cy="5480050"/>
          </a:xfrm>
        </p:spPr>
        <p:txBody>
          <a:bodyPr/>
          <a:p>
            <a:pPr marL="0" indent="0">
              <a:buNone/>
            </a:pPr>
            <a:r>
              <a:rPr lang="zh-CN" altLang="en-US" sz="5000">
                <a:solidFill>
                  <a:schemeClr val="hlink"/>
                </a:solidFill>
                <a:ea typeface="华文楷体" pitchFamily="2" charset="-122"/>
              </a:rPr>
              <a:t>五、被保险人获得的保险赔付不征收增值税</a:t>
            </a:r>
            <a:endParaRPr lang="zh-CN" altLang="en-US" sz="5000">
              <a:solidFill>
                <a:schemeClr val="hlink"/>
              </a:solidFill>
              <a:ea typeface="华文楷体" pitchFamily="2" charset="-122"/>
            </a:endParaRPr>
          </a:p>
          <a:p>
            <a:pPr marL="0" indent="0">
              <a:buNone/>
            </a:pPr>
            <a:r>
              <a:rPr lang="zh-CN" altLang="en-US" sz="5000">
                <a:solidFill>
                  <a:schemeClr val="hlink"/>
                </a:solidFill>
                <a:ea typeface="华文楷体" pitchFamily="2" charset="-122"/>
              </a:rPr>
              <a:t>【政策依据】</a:t>
            </a:r>
            <a:endParaRPr lang="zh-CN" altLang="en-US" sz="5000">
              <a:solidFill>
                <a:schemeClr val="hlink"/>
              </a:solidFill>
              <a:ea typeface="华文楷体" pitchFamily="2" charset="-122"/>
            </a:endParaRPr>
          </a:p>
          <a:p>
            <a:pPr marL="0" indent="0">
              <a:buNone/>
            </a:pPr>
            <a:r>
              <a:rPr lang="zh-CN" altLang="en-US" sz="5000">
                <a:solidFill>
                  <a:schemeClr val="hlink"/>
                </a:solidFill>
                <a:ea typeface="华文楷体" pitchFamily="2" charset="-122"/>
              </a:rPr>
              <a:t>《财政部、国家税务总局关于全面推开营业税改征增值税试点的通知》（财税〔2016〕36号）附件二第一条第二款第三项</a:t>
            </a:r>
            <a:endParaRPr lang="zh-CN" altLang="en-US" sz="5000">
              <a:solidFill>
                <a:schemeClr val="hlink"/>
              </a:solidFill>
              <a:ea typeface="华文楷体"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p:sp>
        <p:nvSpPr>
          <p:cNvPr id="1048610" name="内容占位符 2"/>
          <p:cNvSpPr>
            <a:spLocks noGrp="1"/>
          </p:cNvSpPr>
          <p:nvPr>
            <p:ph idx="1"/>
          </p:nvPr>
        </p:nvSpPr>
        <p:spPr>
          <a:xfrm>
            <a:off x="838200" y="368935"/>
            <a:ext cx="10515600" cy="5480050"/>
          </a:xfrm>
        </p:spPr>
        <p:txBody>
          <a:bodyPr/>
          <a:p>
            <a:pPr marL="0" indent="0">
              <a:buNone/>
            </a:pP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六、救灾救济粮免征增值税</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【享受主体】</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sym typeface="+mn-ea"/>
              </a:rPr>
              <a:t>国有粮食购销企业以外的其他粮食企业</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【优惠内容】</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经县（含）以上人民政府批准，凭救灾救济粮食（证）按规定的销售价格向需救助的灾民供应的粮食免征增值税。</a:t>
            </a:r>
            <a:endParaRPr lang="zh-CN" altLang="en-US" sz="4000">
              <a:solidFill>
                <a:schemeClr val="hlink"/>
              </a:solidFill>
              <a:ea typeface="华文楷体" pitchFamily="2" charset="-122"/>
            </a:endParaRPr>
          </a:p>
          <a:p>
            <a:pPr marL="0" indent="0">
              <a:buNone/>
            </a:pPr>
            <a:endParaRPr lang="zh-CN" altLang="en-US" sz="4000">
              <a:solidFill>
                <a:schemeClr val="hlink"/>
              </a:solidFill>
              <a:ea typeface="华文楷体"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p:sp>
        <p:nvSpPr>
          <p:cNvPr id="1048611" name="内容占位符 2"/>
          <p:cNvSpPr>
            <a:spLocks noGrp="1"/>
          </p:cNvSpPr>
          <p:nvPr>
            <p:ph idx="1"/>
          </p:nvPr>
        </p:nvSpPr>
        <p:spPr>
          <a:xfrm>
            <a:off x="838200" y="368935"/>
            <a:ext cx="10515600" cy="5480050"/>
          </a:xfrm>
        </p:spPr>
        <p:txBody>
          <a:bodyPr/>
          <a:p>
            <a:pPr marL="0" indent="0">
              <a:buNone/>
            </a:pPr>
            <a:r>
              <a:rPr lang="zh-CN" altLang="en-US" sz="4000">
                <a:solidFill>
                  <a:schemeClr val="hlink"/>
                </a:solidFill>
                <a:ea typeface="华文楷体" pitchFamily="2" charset="-122"/>
              </a:rPr>
              <a:t>【享受条件】</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1.适用于国有粮食购销企业以外的其他粮食企业。</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2.经县（含）以上人民政府批准，凭救灾救济粮食（证）按规定的销售价格向需救助的灾民供应的粮食。</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【政策依据】</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《财政部国家税务总局关于粮食企业增值税征免问题的通知》（财税字〔1999〕198号）第二条第二款</a:t>
            </a:r>
            <a:endParaRPr lang="zh-CN" altLang="en-US" sz="4000">
              <a:solidFill>
                <a:schemeClr val="hlink"/>
              </a:solidFill>
              <a:ea typeface="华文楷体"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p:sp>
        <p:nvSpPr>
          <p:cNvPr id="1048612" name="内容占位符 2"/>
          <p:cNvSpPr>
            <a:spLocks noGrp="1"/>
          </p:cNvSpPr>
          <p:nvPr>
            <p:ph idx="1"/>
          </p:nvPr>
        </p:nvSpPr>
        <p:spPr>
          <a:xfrm>
            <a:off x="838200" y="368935"/>
            <a:ext cx="10515600" cy="5480050"/>
          </a:xfrm>
        </p:spPr>
        <p:txBody>
          <a:bodyPr/>
          <a:p>
            <a:pPr marL="0" indent="0">
              <a:buNone/>
            </a:pPr>
            <a:endParaRPr lang="zh-CN" altLang="en-US" sz="4000">
              <a:solidFill>
                <a:schemeClr val="hlink"/>
              </a:solidFill>
              <a:ea typeface="华文楷体" pitchFamily="2" charset="-122"/>
            </a:endParaRPr>
          </a:p>
          <a:p>
            <a:pPr marL="0" indent="0">
              <a:buNone/>
            </a:pP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七、纳税人因受灾导致断网或网络不稳定，纳税人可以向主管税务机关提出</a:t>
            </a:r>
            <a:r>
              <a:rPr lang="zh-CN" altLang="en-US" sz="4000">
                <a:solidFill>
                  <a:schemeClr val="hlink"/>
                </a:solidFill>
                <a:ea typeface="华文楷体" pitchFamily="2" charset="-122"/>
                <a:sym typeface="+mn-ea"/>
              </a:rPr>
              <a:t>延长离线开票时限申请，主管税务机关根据纳税人实际情况可将</a:t>
            </a:r>
            <a:r>
              <a:rPr lang="zh-CN" altLang="en-US" sz="4000">
                <a:solidFill>
                  <a:schemeClr val="hlink"/>
                </a:solidFill>
                <a:ea typeface="华文楷体" pitchFamily="2" charset="-122"/>
              </a:rPr>
              <a:t>离线开票时限最长延长至168小时。</a:t>
            </a:r>
            <a:endParaRPr lang="zh-CN" altLang="en-US" sz="4000">
              <a:solidFill>
                <a:schemeClr val="hlink"/>
              </a:solidFill>
              <a:ea typeface="华文楷体" pitchFamily="2" charset="-122"/>
            </a:endParaRPr>
          </a:p>
          <a:p>
            <a:pPr marL="0" indent="0">
              <a:buNone/>
            </a:pPr>
            <a:endParaRPr lang="zh-CN" altLang="en-US" sz="4000">
              <a:solidFill>
                <a:schemeClr val="hlink"/>
              </a:solidFill>
              <a:ea typeface="华文楷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p:sp>
        <p:nvSpPr>
          <p:cNvPr id="1048598" name="标题 1"/>
          <p:cNvSpPr>
            <a:spLocks noGrp="1"/>
          </p:cNvSpPr>
          <p:nvPr>
            <p:ph type="title"/>
          </p:nvPr>
        </p:nvSpPr>
        <p:spPr>
          <a:xfrm>
            <a:off x="876935" y="1274445"/>
            <a:ext cx="10515600" cy="2621915"/>
          </a:xfrm>
        </p:spPr>
        <p:txBody>
          <a:bodyPr/>
          <a:p>
            <a:r>
              <a:rPr lang="en-US" altLang="zh-CN" sz="4800">
                <a:solidFill>
                  <a:schemeClr val="hlink"/>
                </a:solidFill>
                <a:latin typeface="+mn-lt"/>
                <a:ea typeface="华文楷体" pitchFamily="2" charset="-122"/>
                <a:cs typeface="+mn-cs"/>
              </a:rPr>
              <a:t>            </a:t>
            </a:r>
            <a:br>
              <a:rPr lang="en-US" altLang="zh-CN" sz="4800">
                <a:solidFill>
                  <a:schemeClr val="hlink"/>
                </a:solidFill>
                <a:latin typeface="+mn-lt"/>
                <a:ea typeface="华文楷体" pitchFamily="2" charset="-122"/>
                <a:cs typeface="+mn-cs"/>
              </a:rPr>
            </a:br>
            <a:r>
              <a:rPr lang="en-US" altLang="zh-CN" sz="4800">
                <a:solidFill>
                  <a:schemeClr val="hlink"/>
                </a:solidFill>
                <a:latin typeface="+mn-lt"/>
                <a:ea typeface="华文楷体" pitchFamily="2" charset="-122"/>
                <a:cs typeface="+mn-cs"/>
              </a:rPr>
              <a:t>         </a:t>
            </a:r>
            <a:r>
              <a:rPr lang="zh-CN" altLang="en-US" sz="4800">
                <a:solidFill>
                  <a:schemeClr val="hlink"/>
                </a:solidFill>
                <a:latin typeface="方正小标宋_GBK" panose="03000509000000000000" charset="-122"/>
                <a:ea typeface="方正小标宋_GBK" panose="03000509000000000000" charset="-122"/>
                <a:cs typeface="方正小标宋_GBK" panose="03000509000000000000" charset="-122"/>
              </a:rPr>
              <a:t>第一部分</a:t>
            </a:r>
            <a:r>
              <a:rPr lang="en-US" altLang="zh-CN" sz="4800">
                <a:solidFill>
                  <a:schemeClr val="hlink"/>
                </a:solidFill>
                <a:latin typeface="方正小标宋_GBK" panose="03000509000000000000" charset="-122"/>
                <a:ea typeface="方正小标宋_GBK" panose="03000509000000000000" charset="-122"/>
                <a:cs typeface="方正小标宋_GBK" panose="03000509000000000000" charset="-122"/>
              </a:rPr>
              <a:t>     </a:t>
            </a:r>
            <a:r>
              <a:rPr lang="zh-CN" altLang="en-US" sz="4800">
                <a:solidFill>
                  <a:schemeClr val="hlink"/>
                </a:solidFill>
                <a:latin typeface="方正小标宋_GBK" panose="03000509000000000000" charset="-122"/>
                <a:ea typeface="方正小标宋_GBK" panose="03000509000000000000" charset="-122"/>
                <a:cs typeface="方正小标宋_GBK" panose="03000509000000000000" charset="-122"/>
              </a:rPr>
              <a:t>普惠类</a:t>
            </a:r>
            <a:br>
              <a:rPr lang="zh-CN" altLang="en-US" sz="6000">
                <a:solidFill>
                  <a:schemeClr val="accent1"/>
                </a:solidFill>
              </a:rPr>
            </a:br>
            <a:endParaRPr lang="zh-CN" altLang="en-US" sz="600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p:sp>
        <p:nvSpPr>
          <p:cNvPr id="1048599" name="内容占位符 2"/>
          <p:cNvSpPr>
            <a:spLocks noGrp="1"/>
          </p:cNvSpPr>
          <p:nvPr>
            <p:ph idx="1"/>
          </p:nvPr>
        </p:nvSpPr>
        <p:spPr>
          <a:xfrm>
            <a:off x="598805" y="368935"/>
            <a:ext cx="11122660" cy="5822315"/>
          </a:xfrm>
        </p:spPr>
        <p:txBody>
          <a:bodyPr/>
          <a:p>
            <a:pPr marL="0" indent="0">
              <a:buNone/>
            </a:pPr>
            <a:r>
              <a:rPr lang="zh-CN" altLang="en-US" sz="4000">
                <a:solidFill>
                  <a:schemeClr val="hlink"/>
                </a:solidFill>
                <a:ea typeface="华文楷体" pitchFamily="2" charset="-122"/>
              </a:rPr>
              <a:t>一、符合条件的增值税小规模纳税人免征增值税</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【享受主体】</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增值税小规模纳税人</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【优惠内容】</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自2021年4月1日-2022年12月31日，小规模纳税人发生增值税应税销售行为，合计月销售额未超过15万元（以1个季度为1个纳税期的，季度销售额未超过45万元）的，免征增值税。</a:t>
            </a:r>
            <a:endParaRPr lang="zh-CN" altLang="en-US" sz="4000">
              <a:solidFill>
                <a:srgbClr val="FF0000"/>
              </a:solidFill>
            </a:endParaRPr>
          </a:p>
          <a:p>
            <a:pPr marL="0" indent="0">
              <a:buNone/>
            </a:pPr>
            <a:endParaRPr lang="zh-CN" altLang="en-US" sz="400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p:sp>
        <p:nvSpPr>
          <p:cNvPr id="1048600" name="内容占位符 2"/>
          <p:cNvSpPr>
            <a:spLocks noGrp="1"/>
          </p:cNvSpPr>
          <p:nvPr>
            <p:ph idx="1"/>
          </p:nvPr>
        </p:nvSpPr>
        <p:spPr>
          <a:xfrm>
            <a:off x="170815" y="368935"/>
            <a:ext cx="11960225" cy="6122035"/>
          </a:xfrm>
        </p:spPr>
        <p:txBody>
          <a:bodyPr/>
          <a:p>
            <a:pPr marL="0" indent="0">
              <a:buNone/>
            </a:pPr>
            <a:r>
              <a:rPr lang="zh-CN" altLang="en-US" sz="4000">
                <a:solidFill>
                  <a:schemeClr val="hlink"/>
                </a:solidFill>
                <a:ea typeface="华文楷体" pitchFamily="2" charset="-122"/>
              </a:rPr>
              <a:t>【享受条件】</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1．适用于增值税小规模纳税人（包括：企业和非企业单位、个体工商户、其他个人）。注意：是办理税务登记或临时登记的小规模纳税人。</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2.小规模纳税人发生增值税应税销售行为，合计月销售额超过15万元，但扣除本期发生的销售不动产的销售额后未超过15万元的，其销售货物、劳务、服务、无形资产取得的销售额免征增值税。</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3.适用增值税差额征税政策的小规模纳税人，以差额后的销售额确定是否可以享受上述免征增值税政策。</a:t>
            </a:r>
            <a:endParaRPr lang="zh-CN" altLang="en-US" sz="3600">
              <a:solidFill>
                <a:srgbClr val="FF0000"/>
              </a:solidFill>
            </a:endParaRPr>
          </a:p>
          <a:p>
            <a:pPr marL="0" indent="0">
              <a:buNone/>
            </a:pPr>
            <a:endParaRPr lang="zh-CN" altLang="en-US" sz="360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p:sp>
        <p:nvSpPr>
          <p:cNvPr id="1048601" name="内容占位符 2"/>
          <p:cNvSpPr>
            <a:spLocks noGrp="1"/>
          </p:cNvSpPr>
          <p:nvPr>
            <p:ph idx="1"/>
          </p:nvPr>
        </p:nvSpPr>
        <p:spPr>
          <a:xfrm>
            <a:off x="838200" y="368935"/>
            <a:ext cx="10515600" cy="5480050"/>
          </a:xfrm>
        </p:spPr>
        <p:txBody>
          <a:bodyPr/>
          <a:p>
            <a:pPr marL="0" indent="0">
              <a:buNone/>
            </a:pP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【政策依据】</a:t>
            </a:r>
            <a:endParaRPr lang="zh-CN" altLang="en-US" sz="4000">
              <a:solidFill>
                <a:schemeClr val="hlink"/>
              </a:solidFill>
              <a:ea typeface="华文楷体" pitchFamily="2" charset="-122"/>
            </a:endParaRPr>
          </a:p>
          <a:p>
            <a:pPr marL="0" indent="0">
              <a:buNone/>
            </a:pP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1.《财政部 税务总局关于明确增值税小规模纳税人免征增值税政策的公告》（2021年第11号）</a:t>
            </a:r>
            <a:endParaRPr lang="zh-CN" altLang="en-US" sz="4000">
              <a:solidFill>
                <a:schemeClr val="hlink"/>
              </a:solidFill>
              <a:ea typeface="华文楷体" pitchFamily="2" charset="-122"/>
            </a:endParaRPr>
          </a:p>
          <a:p>
            <a:pPr marL="0" indent="0">
              <a:buNone/>
            </a:pP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2.《国家税务总局关于小规模纳税人免征增值税征管问题的公告》（2021年第5号）</a:t>
            </a:r>
            <a:endParaRPr lang="zh-CN" altLang="en-US" sz="4000">
              <a:solidFill>
                <a:srgbClr val="FF0000"/>
              </a:solidFill>
            </a:endParaRPr>
          </a:p>
          <a:p>
            <a:pPr marL="0" indent="0">
              <a:buNone/>
            </a:pPr>
            <a:endParaRPr lang="zh-CN" altLang="en-US" sz="400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p:sp>
        <p:nvSpPr>
          <p:cNvPr id="1048602" name="内容占位符 2"/>
          <p:cNvSpPr>
            <a:spLocks noGrp="1"/>
          </p:cNvSpPr>
          <p:nvPr>
            <p:ph idx="1"/>
          </p:nvPr>
        </p:nvSpPr>
        <p:spPr>
          <a:xfrm>
            <a:off x="513715" y="368935"/>
            <a:ext cx="11241405" cy="5480050"/>
          </a:xfrm>
        </p:spPr>
        <p:txBody>
          <a:bodyPr/>
          <a:p>
            <a:pPr marL="0" indent="0">
              <a:buNone/>
            </a:pPr>
            <a:r>
              <a:rPr lang="zh-CN" altLang="en-US" sz="4000">
                <a:solidFill>
                  <a:schemeClr val="hlink"/>
                </a:solidFill>
                <a:ea typeface="华文楷体" pitchFamily="2" charset="-122"/>
              </a:rPr>
              <a:t>二、阶段性减免增值税小规模纳税人增值税</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【享受主体】</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增值税小规模纳税人</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【优惠内容】</a:t>
            </a: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自2020年3月1日至2021年12月31日，除湖北省外的其他省、自治区、直辖市的增值税小规模纳税人，适用3%征收率的应税销售收入，减按1%征收率征收增值税，按以下公式计算销售额：销售额=含税销售额/（1+1%）；适用3%预征率的预缴增值税项目，减按1%预征率预缴增值税。</a:t>
            </a:r>
            <a:endParaRPr lang="zh-CN" altLang="en-US" sz="4000">
              <a:solidFill>
                <a:schemeClr val="hlink"/>
              </a:solidFill>
              <a:ea typeface="华文楷体" pitchFamily="2" charset="-122"/>
            </a:endParaRPr>
          </a:p>
          <a:p>
            <a:pPr marL="0" indent="0">
              <a:buNone/>
            </a:pPr>
            <a:endParaRPr lang="zh-CN" altLang="en-US" sz="40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p:sp>
        <p:nvSpPr>
          <p:cNvPr id="1048603" name="内容占位符 2"/>
          <p:cNvSpPr>
            <a:spLocks noGrp="1"/>
          </p:cNvSpPr>
          <p:nvPr>
            <p:ph idx="1"/>
          </p:nvPr>
        </p:nvSpPr>
        <p:spPr>
          <a:xfrm>
            <a:off x="838200" y="171450"/>
            <a:ext cx="10515600" cy="5677535"/>
          </a:xfrm>
        </p:spPr>
        <p:txBody>
          <a:bodyPr/>
          <a:p>
            <a:pPr marL="0" indent="0">
              <a:buNone/>
            </a:pPr>
            <a:r>
              <a:rPr lang="zh-CN" altLang="en-US" sz="3600">
                <a:solidFill>
                  <a:schemeClr val="hlink"/>
                </a:solidFill>
                <a:ea typeface="华文楷体" pitchFamily="2" charset="-122"/>
              </a:rPr>
              <a:t>【享受条件】</a:t>
            </a:r>
            <a:endParaRPr lang="zh-CN" altLang="en-US" sz="3600">
              <a:solidFill>
                <a:schemeClr val="hlink"/>
              </a:solidFill>
              <a:ea typeface="华文楷体" pitchFamily="2" charset="-122"/>
            </a:endParaRPr>
          </a:p>
          <a:p>
            <a:pPr marL="0" indent="0">
              <a:buNone/>
            </a:pPr>
            <a:r>
              <a:rPr lang="zh-CN" altLang="en-US" sz="3600">
                <a:solidFill>
                  <a:schemeClr val="hlink"/>
                </a:solidFill>
                <a:ea typeface="华文楷体" pitchFamily="2" charset="-122"/>
              </a:rPr>
              <a:t>享受政策的主体为增值税小规模纳税人。</a:t>
            </a:r>
            <a:endParaRPr lang="zh-CN" altLang="en-US" sz="3600">
              <a:solidFill>
                <a:schemeClr val="hlink"/>
              </a:solidFill>
              <a:ea typeface="华文楷体" pitchFamily="2" charset="-122"/>
            </a:endParaRPr>
          </a:p>
          <a:p>
            <a:pPr marL="0" indent="0">
              <a:buNone/>
            </a:pPr>
            <a:r>
              <a:rPr lang="zh-CN" altLang="en-US" sz="3600">
                <a:solidFill>
                  <a:schemeClr val="hlink"/>
                </a:solidFill>
                <a:ea typeface="华文楷体" pitchFamily="2" charset="-122"/>
              </a:rPr>
              <a:t>【政策依据】</a:t>
            </a:r>
            <a:endParaRPr lang="zh-CN" altLang="en-US" sz="3600">
              <a:solidFill>
                <a:schemeClr val="hlink"/>
              </a:solidFill>
              <a:ea typeface="华文楷体" pitchFamily="2" charset="-122"/>
            </a:endParaRPr>
          </a:p>
          <a:p>
            <a:pPr marL="0" indent="0">
              <a:buNone/>
            </a:pPr>
            <a:r>
              <a:rPr lang="zh-CN" altLang="en-US" sz="3600">
                <a:solidFill>
                  <a:schemeClr val="hlink"/>
                </a:solidFill>
                <a:ea typeface="华文楷体" pitchFamily="2" charset="-122"/>
              </a:rPr>
              <a:t>1.《财政部 税务总局关于支持个体工商户复工复业增值税政策的公告》（2020年第13号）</a:t>
            </a:r>
            <a:endParaRPr lang="zh-CN" altLang="en-US" sz="3600">
              <a:solidFill>
                <a:schemeClr val="hlink"/>
              </a:solidFill>
              <a:ea typeface="华文楷体" pitchFamily="2" charset="-122"/>
            </a:endParaRPr>
          </a:p>
          <a:p>
            <a:pPr marL="0" indent="0">
              <a:buNone/>
            </a:pPr>
            <a:r>
              <a:rPr lang="zh-CN" altLang="en-US" sz="3600">
                <a:solidFill>
                  <a:schemeClr val="hlink"/>
                </a:solidFill>
                <a:ea typeface="华文楷体" pitchFamily="2" charset="-122"/>
              </a:rPr>
              <a:t>2.《国家税务总局关于支持个体工商户复工复业等税收征收管理事项的公告》（2020年第5号）</a:t>
            </a:r>
            <a:endParaRPr lang="zh-CN" altLang="en-US" sz="3600">
              <a:solidFill>
                <a:schemeClr val="hlink"/>
              </a:solidFill>
              <a:ea typeface="华文楷体" pitchFamily="2" charset="-122"/>
            </a:endParaRPr>
          </a:p>
          <a:p>
            <a:pPr marL="0" indent="0">
              <a:buNone/>
            </a:pPr>
            <a:r>
              <a:rPr lang="zh-CN" altLang="en-US" sz="3600">
                <a:solidFill>
                  <a:schemeClr val="hlink"/>
                </a:solidFill>
                <a:ea typeface="华文楷体" pitchFamily="2" charset="-122"/>
              </a:rPr>
              <a:t>3.《财政部 税务总局关于延长小规模纳税人减免增值税政策执行期限的公告》（2020年第24号）</a:t>
            </a:r>
            <a:endParaRPr lang="zh-CN" altLang="en-US" sz="3600">
              <a:solidFill>
                <a:schemeClr val="hlink"/>
              </a:solidFill>
              <a:ea typeface="华文楷体" pitchFamily="2" charset="-122"/>
            </a:endParaRPr>
          </a:p>
          <a:p>
            <a:pPr marL="0" indent="0">
              <a:buNone/>
            </a:pPr>
            <a:r>
              <a:rPr lang="zh-CN" altLang="en-US" sz="3600">
                <a:solidFill>
                  <a:schemeClr val="hlink"/>
                </a:solidFill>
                <a:ea typeface="华文楷体" pitchFamily="2" charset="-122"/>
              </a:rPr>
              <a:t>4.《财政部 税务总局关于延续实施应对疫情部分税费优惠政策的公告》（2021年第7号）第一条</a:t>
            </a:r>
            <a:endParaRPr lang="zh-CN" altLang="en-US" sz="3600">
              <a:solidFill>
                <a:srgbClr val="FF0000"/>
              </a:solidFill>
            </a:endParaRPr>
          </a:p>
          <a:p>
            <a:pPr marL="0" indent="0">
              <a:buNone/>
            </a:pPr>
            <a:endParaRPr lang="zh-CN" altLang="en-US" sz="36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p:sp>
        <p:nvSpPr>
          <p:cNvPr id="1048604" name="内容占位符 2"/>
          <p:cNvSpPr>
            <a:spLocks noGrp="1"/>
          </p:cNvSpPr>
          <p:nvPr>
            <p:ph idx="1"/>
          </p:nvPr>
        </p:nvSpPr>
        <p:spPr>
          <a:xfrm>
            <a:off x="838200" y="368935"/>
            <a:ext cx="10515600" cy="5480050"/>
          </a:xfrm>
        </p:spPr>
        <p:txBody>
          <a:bodyPr/>
          <a:p>
            <a:pPr marL="0" indent="0">
              <a:buNone/>
            </a:pPr>
            <a:endParaRPr lang="zh-CN" altLang="en-US" sz="3600">
              <a:solidFill>
                <a:schemeClr val="hlink"/>
              </a:solidFill>
              <a:ea typeface="华文楷体" pitchFamily="2" charset="-122"/>
            </a:endParaRPr>
          </a:p>
          <a:p>
            <a:pPr marL="0" indent="0">
              <a:buNone/>
            </a:pPr>
            <a:r>
              <a:rPr lang="zh-CN" altLang="en-US" sz="4000">
                <a:solidFill>
                  <a:schemeClr val="hlink"/>
                </a:solidFill>
                <a:ea typeface="华文楷体" pitchFamily="2" charset="-122"/>
              </a:rPr>
              <a:t>三、增量留抵退税</a:t>
            </a:r>
            <a:endParaRPr lang="zh-CN" altLang="en-US" sz="4000">
              <a:solidFill>
                <a:schemeClr val="hlink"/>
              </a:solidFill>
              <a:ea typeface="华文楷体" pitchFamily="2" charset="-122"/>
            </a:endParaRPr>
          </a:p>
          <a:p>
            <a:pPr marL="0" indent="0">
              <a:buNone/>
            </a:pPr>
            <a:endParaRPr lang="zh-CN" altLang="en-US" sz="4000">
              <a:solidFill>
                <a:schemeClr val="hlink"/>
              </a:solidFill>
              <a:ea typeface="华文楷体" pitchFamily="2" charset="-122"/>
            </a:endParaRPr>
          </a:p>
          <a:p>
            <a:pPr marL="0" indent="0">
              <a:buNone/>
            </a:pPr>
            <a:r>
              <a:rPr lang="zh-CN" altLang="en-US" sz="4000">
                <a:solidFill>
                  <a:schemeClr val="hlink"/>
                </a:solidFill>
                <a:ea typeface="华文楷体" pitchFamily="2" charset="-122"/>
              </a:rPr>
              <a:t>对可能符合退税条件的受灾企业，重点辅导，加快办理进度。</a:t>
            </a:r>
            <a:endParaRPr lang="zh-CN" altLang="en-US" sz="40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p:sp>
        <p:nvSpPr>
          <p:cNvPr id="1048605" name="标题 1"/>
          <p:cNvSpPr>
            <a:spLocks noGrp="1"/>
          </p:cNvSpPr>
          <p:nvPr>
            <p:ph type="title"/>
          </p:nvPr>
        </p:nvSpPr>
        <p:spPr>
          <a:xfrm>
            <a:off x="876935" y="1274445"/>
            <a:ext cx="10515600" cy="2621915"/>
          </a:xfrm>
        </p:spPr>
        <p:txBody>
          <a:bodyPr/>
          <a:p>
            <a:r>
              <a:rPr lang="en-US" altLang="zh-CN" sz="4800">
                <a:solidFill>
                  <a:schemeClr val="hlink"/>
                </a:solidFill>
                <a:latin typeface="+mn-lt"/>
                <a:ea typeface="华文楷体" pitchFamily="2" charset="-122"/>
                <a:cs typeface="+mn-cs"/>
              </a:rPr>
              <a:t>             </a:t>
            </a:r>
            <a:r>
              <a:rPr lang="zh-CN" altLang="en-US" sz="4800">
                <a:solidFill>
                  <a:schemeClr val="hlink"/>
                </a:solidFill>
                <a:latin typeface="方正小标宋_GBK" panose="03000509000000000000" charset="-122"/>
                <a:ea typeface="方正小标宋_GBK" panose="03000509000000000000" charset="-122"/>
                <a:cs typeface="方正小标宋_GBK" panose="03000509000000000000" charset="-122"/>
              </a:rPr>
              <a:t>第二部分</a:t>
            </a:r>
            <a:r>
              <a:rPr lang="en-US" altLang="zh-CN" sz="4800">
                <a:solidFill>
                  <a:schemeClr val="hlink"/>
                </a:solidFill>
                <a:latin typeface="方正小标宋_GBK" panose="03000509000000000000" charset="-122"/>
                <a:ea typeface="方正小标宋_GBK" panose="03000509000000000000" charset="-122"/>
                <a:cs typeface="方正小标宋_GBK" panose="03000509000000000000" charset="-122"/>
              </a:rPr>
              <a:t>     </a:t>
            </a:r>
            <a:r>
              <a:rPr lang="zh-CN" altLang="en-US" sz="4800">
                <a:solidFill>
                  <a:schemeClr val="hlink"/>
                </a:solidFill>
                <a:latin typeface="方正小标宋_GBK" panose="03000509000000000000" charset="-122"/>
                <a:ea typeface="方正小标宋_GBK" panose="03000509000000000000" charset="-122"/>
                <a:cs typeface="方正小标宋_GBK" panose="03000509000000000000" charset="-122"/>
              </a:rPr>
              <a:t>特定类</a:t>
            </a:r>
            <a:endParaRPr lang="zh-CN" altLang="en-US" sz="4800">
              <a:solidFill>
                <a:schemeClr val="hlink"/>
              </a:solidFill>
              <a:latin typeface="方正小标宋_GBK" panose="03000509000000000000" charset="-122"/>
              <a:ea typeface="方正小标宋_GBK" panose="03000509000000000000" charset="-122"/>
              <a:cs typeface="方正小标宋_GBK" panose="03000509000000000000" charset="-122"/>
            </a:endParaRPr>
          </a:p>
        </p:txBody>
      </p:sp>
    </p:spTree>
  </p:cSld>
  <p:clrMapOvr>
    <a:masterClrMapping/>
  </p:clrMapOvr>
</p:sld>
</file>

<file path=ppt/tags/tag1.xml><?xml version="1.0" encoding="utf-8"?>
<p:tagLst xmlns:p="http://schemas.openxmlformats.org/presentationml/2006/main">
  <p:tag name="KSO_WM_TAG_VERSION" val="1.0"/>
  <p:tag name="KSO_WM_TEMPLATE_CATEGORY" val="basetag"/>
  <p:tag name="KSO_WM_TEMPLATE_INDEX" val="20161323"/>
</p:tagLst>
</file>

<file path=ppt/tags/tag2.xml><?xml version="1.0" encoding="utf-8"?>
<p:tagLst xmlns:p="http://schemas.openxmlformats.org/presentationml/2006/main">
  <p:tag name="KSO_WM_TAG_VERSION" val="1.0"/>
  <p:tag name="KSO_WM_TEMPLATE_CATEGORY" val="basetag"/>
  <p:tag name="KSO_WM_TEMPLATE_INDEX" val="20161323"/>
</p:tagLst>
</file>

<file path=ppt/tags/tag3.xml><?xml version="1.0" encoding="utf-8"?>
<p:tagLst xmlns:p="http://schemas.openxmlformats.org/presentationml/2006/main">
  <p:tag name="KSO_WM_TEMPLATE_CATEGORY" val="basetag"/>
  <p:tag name="KSO_WM_TEMPLATE_INDEX" val="20161323"/>
  <p:tag name="KSO_WM_TAG_VERSION" val="1.0"/>
  <p:tag name="KSO_WM_TEMPLATE_THUMBS_INDEX" val="1、2、3、4、5、7、8、11、12、13、15、17、19、21"/>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1592</Words>
  <Application>WPS 演示</Application>
  <PresentationFormat/>
  <Paragraphs>91</Paragraphs>
  <Slides>16</Slides>
  <Notes>0</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16</vt:i4>
      </vt:variant>
    </vt:vector>
  </HeadingPairs>
  <TitlesOfParts>
    <vt:vector size="30" baseType="lpstr">
      <vt:lpstr>Arial</vt:lpstr>
      <vt:lpstr>宋体</vt:lpstr>
      <vt:lpstr>Wingdings</vt:lpstr>
      <vt:lpstr>Calibri Light</vt:lpstr>
      <vt:lpstr>Calibri</vt:lpstr>
      <vt:lpstr>华文楷体</vt:lpstr>
      <vt:lpstr>微软雅黑</vt:lpstr>
      <vt:lpstr>Arial Unicode MS</vt:lpstr>
      <vt:lpstr>黑体</vt:lpstr>
      <vt:lpstr>方正小标宋_GBK</vt:lpstr>
      <vt:lpstr>方正小标宋简体</vt:lpstr>
      <vt:lpstr>仿宋</vt:lpstr>
      <vt:lpstr>Office 主题</vt:lpstr>
      <vt:lpstr>1_Office 主题</vt:lpstr>
      <vt:lpstr>PowerPoint 演示文稿</vt:lpstr>
      <vt:lpstr>壹、普惠类 </vt:lpstr>
      <vt:lpstr>PowerPoint 演示文稿</vt:lpstr>
      <vt:lpstr>PowerPoint 演示文稿</vt:lpstr>
      <vt:lpstr>PowerPoint 演示文稿</vt:lpstr>
      <vt:lpstr>PowerPoint 演示文稿</vt:lpstr>
      <vt:lpstr>PowerPoint 演示文稿</vt:lpstr>
      <vt:lpstr>PowerPoint 演示文稿</vt:lpstr>
      <vt:lpstr>贰.特定类</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LIO-AN00m</dc:creator>
  <cp:lastModifiedBy>黄宁</cp:lastModifiedBy>
  <cp:revision>1</cp:revision>
  <dcterms:created xsi:type="dcterms:W3CDTF">2021-08-11T01:46:02Z</dcterms:created>
  <dcterms:modified xsi:type="dcterms:W3CDTF">2021-08-11T01:46:02Z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y fmtid="{D5CDD505-2E9C-101B-9397-08002B2CF9AE}" pid="3" name="ICV">
    <vt:lpwstr>c179846d5628461d90e9e593156a01e5</vt:lpwstr>
  </property>
</Properties>
</file>